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60" r:id="rId6"/>
    <p:sldId id="261" r:id="rId7"/>
    <p:sldId id="264" r:id="rId8"/>
    <p:sldId id="262" r:id="rId9"/>
    <p:sldId id="263" r:id="rId10"/>
    <p:sldId id="259"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rikanthboda1980@outlook.com" userId="cf41aefd028dd7c7" providerId="LiveId" clId="{EE8B5632-E846-46B7-BD64-F5E2158B3858}"/>
    <pc:docChg chg="undo custSel addSld delSld modSld">
      <pc:chgData name="srikanthboda1980@outlook.com" userId="cf41aefd028dd7c7" providerId="LiveId" clId="{EE8B5632-E846-46B7-BD64-F5E2158B3858}" dt="2020-08-07T19:36:14.629" v="471" actId="207"/>
      <pc:docMkLst>
        <pc:docMk/>
      </pc:docMkLst>
      <pc:sldChg chg="modSp">
        <pc:chgData name="srikanthboda1980@outlook.com" userId="cf41aefd028dd7c7" providerId="LiveId" clId="{EE8B5632-E846-46B7-BD64-F5E2158B3858}" dt="2020-08-07T19:33:52.809" v="385" actId="115"/>
        <pc:sldMkLst>
          <pc:docMk/>
          <pc:sldMk cId="2531815849" sldId="257"/>
        </pc:sldMkLst>
        <pc:spChg chg="mod">
          <ac:chgData name="srikanthboda1980@outlook.com" userId="cf41aefd028dd7c7" providerId="LiveId" clId="{EE8B5632-E846-46B7-BD64-F5E2158B3858}" dt="2020-08-07T19:33:52.809" v="385" actId="115"/>
          <ac:spMkLst>
            <pc:docMk/>
            <pc:sldMk cId="2531815849" sldId="257"/>
            <ac:spMk id="5" creationId="{7CF2AB60-D9D6-4D7B-BF99-F750F666E8C3}"/>
          </ac:spMkLst>
        </pc:spChg>
      </pc:sldChg>
      <pc:sldChg chg="modSp mod">
        <pc:chgData name="srikanthboda1980@outlook.com" userId="cf41aefd028dd7c7" providerId="LiveId" clId="{EE8B5632-E846-46B7-BD64-F5E2158B3858}" dt="2020-08-07T19:35:06.632" v="452" actId="14100"/>
        <pc:sldMkLst>
          <pc:docMk/>
          <pc:sldMk cId="728067302" sldId="258"/>
        </pc:sldMkLst>
        <pc:spChg chg="mod">
          <ac:chgData name="srikanthboda1980@outlook.com" userId="cf41aefd028dd7c7" providerId="LiveId" clId="{EE8B5632-E846-46B7-BD64-F5E2158B3858}" dt="2020-08-07T19:35:06.632" v="452" actId="14100"/>
          <ac:spMkLst>
            <pc:docMk/>
            <pc:sldMk cId="728067302" sldId="258"/>
            <ac:spMk id="5" creationId="{414BCC9B-8239-4753-9B29-45CCBD22F0DD}"/>
          </ac:spMkLst>
        </pc:spChg>
      </pc:sldChg>
      <pc:sldChg chg="modSp mod">
        <pc:chgData name="srikanthboda1980@outlook.com" userId="cf41aefd028dd7c7" providerId="LiveId" clId="{EE8B5632-E846-46B7-BD64-F5E2158B3858}" dt="2020-08-07T19:35:20.461" v="455" actId="207"/>
        <pc:sldMkLst>
          <pc:docMk/>
          <pc:sldMk cId="1478073323" sldId="259"/>
        </pc:sldMkLst>
        <pc:spChg chg="mod">
          <ac:chgData name="srikanthboda1980@outlook.com" userId="cf41aefd028dd7c7" providerId="LiveId" clId="{EE8B5632-E846-46B7-BD64-F5E2158B3858}" dt="2020-08-07T19:35:20.461" v="455" actId="207"/>
          <ac:spMkLst>
            <pc:docMk/>
            <pc:sldMk cId="1478073323" sldId="259"/>
            <ac:spMk id="2" creationId="{20907ABF-5284-4AED-AA01-255D558208F5}"/>
          </ac:spMkLst>
        </pc:spChg>
        <pc:spChg chg="mod">
          <ac:chgData name="srikanthboda1980@outlook.com" userId="cf41aefd028dd7c7" providerId="LiveId" clId="{EE8B5632-E846-46B7-BD64-F5E2158B3858}" dt="2020-08-07T19:34:31.846" v="444" actId="1037"/>
          <ac:spMkLst>
            <pc:docMk/>
            <pc:sldMk cId="1478073323" sldId="259"/>
            <ac:spMk id="3" creationId="{0975D320-38C9-46E6-ADF9-AA1F06B6280B}"/>
          </ac:spMkLst>
        </pc:spChg>
        <pc:spChg chg="mod">
          <ac:chgData name="srikanthboda1980@outlook.com" userId="cf41aefd028dd7c7" providerId="LiveId" clId="{EE8B5632-E846-46B7-BD64-F5E2158B3858}" dt="2020-08-07T19:34:31.846" v="444" actId="1037"/>
          <ac:spMkLst>
            <pc:docMk/>
            <pc:sldMk cId="1478073323" sldId="259"/>
            <ac:spMk id="4" creationId="{8F824899-1738-4C59-AFC0-D6A3960A1183}"/>
          </ac:spMkLst>
        </pc:spChg>
        <pc:spChg chg="mod">
          <ac:chgData name="srikanthboda1980@outlook.com" userId="cf41aefd028dd7c7" providerId="LiveId" clId="{EE8B5632-E846-46B7-BD64-F5E2158B3858}" dt="2020-08-07T19:34:31.846" v="444" actId="1037"/>
          <ac:spMkLst>
            <pc:docMk/>
            <pc:sldMk cId="1478073323" sldId="259"/>
            <ac:spMk id="5" creationId="{43F891AE-3060-4E20-AA3D-C9B6EEAAE885}"/>
          </ac:spMkLst>
        </pc:spChg>
        <pc:spChg chg="mod">
          <ac:chgData name="srikanthboda1980@outlook.com" userId="cf41aefd028dd7c7" providerId="LiveId" clId="{EE8B5632-E846-46B7-BD64-F5E2158B3858}" dt="2020-08-07T19:34:31.846" v="444" actId="1037"/>
          <ac:spMkLst>
            <pc:docMk/>
            <pc:sldMk cId="1478073323" sldId="259"/>
            <ac:spMk id="6" creationId="{28FF1A65-069D-4923-AEE5-52A76B0B7D21}"/>
          </ac:spMkLst>
        </pc:spChg>
        <pc:spChg chg="mod">
          <ac:chgData name="srikanthboda1980@outlook.com" userId="cf41aefd028dd7c7" providerId="LiveId" clId="{EE8B5632-E846-46B7-BD64-F5E2158B3858}" dt="2020-08-07T19:34:31.846" v="444" actId="1037"/>
          <ac:spMkLst>
            <pc:docMk/>
            <pc:sldMk cId="1478073323" sldId="259"/>
            <ac:spMk id="7" creationId="{B574FA9B-2923-4632-B176-84D9E909DDE4}"/>
          </ac:spMkLst>
        </pc:spChg>
        <pc:spChg chg="mod">
          <ac:chgData name="srikanthboda1980@outlook.com" userId="cf41aefd028dd7c7" providerId="LiveId" clId="{EE8B5632-E846-46B7-BD64-F5E2158B3858}" dt="2020-08-07T19:34:31.846" v="444" actId="1037"/>
          <ac:spMkLst>
            <pc:docMk/>
            <pc:sldMk cId="1478073323" sldId="259"/>
            <ac:spMk id="8" creationId="{BE1551DD-F30B-4ADA-B465-F45AB19BFC01}"/>
          </ac:spMkLst>
        </pc:spChg>
        <pc:spChg chg="mod">
          <ac:chgData name="srikanthboda1980@outlook.com" userId="cf41aefd028dd7c7" providerId="LiveId" clId="{EE8B5632-E846-46B7-BD64-F5E2158B3858}" dt="2020-08-07T19:34:31.846" v="444" actId="1037"/>
          <ac:spMkLst>
            <pc:docMk/>
            <pc:sldMk cId="1478073323" sldId="259"/>
            <ac:spMk id="9" creationId="{CF381FD8-65F2-4FA9-8B61-1555F1C043B9}"/>
          </ac:spMkLst>
        </pc:spChg>
        <pc:spChg chg="mod">
          <ac:chgData name="srikanthboda1980@outlook.com" userId="cf41aefd028dd7c7" providerId="LiveId" clId="{EE8B5632-E846-46B7-BD64-F5E2158B3858}" dt="2020-08-07T19:34:31.846" v="444" actId="1037"/>
          <ac:spMkLst>
            <pc:docMk/>
            <pc:sldMk cId="1478073323" sldId="259"/>
            <ac:spMk id="10" creationId="{6747FA46-E72B-4B7A-A643-75A2439E957C}"/>
          </ac:spMkLst>
        </pc:spChg>
        <pc:spChg chg="mod">
          <ac:chgData name="srikanthboda1980@outlook.com" userId="cf41aefd028dd7c7" providerId="LiveId" clId="{EE8B5632-E846-46B7-BD64-F5E2158B3858}" dt="2020-08-07T19:34:31.846" v="444" actId="1037"/>
          <ac:spMkLst>
            <pc:docMk/>
            <pc:sldMk cId="1478073323" sldId="259"/>
            <ac:spMk id="11" creationId="{59F6D090-3AC6-4FCD-9212-D5433EA6CE52}"/>
          </ac:spMkLst>
        </pc:spChg>
        <pc:spChg chg="mod">
          <ac:chgData name="srikanthboda1980@outlook.com" userId="cf41aefd028dd7c7" providerId="LiveId" clId="{EE8B5632-E846-46B7-BD64-F5E2158B3858}" dt="2020-08-07T19:34:31.846" v="444" actId="1037"/>
          <ac:spMkLst>
            <pc:docMk/>
            <pc:sldMk cId="1478073323" sldId="259"/>
            <ac:spMk id="12" creationId="{0968EB3A-C444-4CFE-890D-E15B36C29AE0}"/>
          </ac:spMkLst>
        </pc:spChg>
        <pc:spChg chg="mod">
          <ac:chgData name="srikanthboda1980@outlook.com" userId="cf41aefd028dd7c7" providerId="LiveId" clId="{EE8B5632-E846-46B7-BD64-F5E2158B3858}" dt="2020-08-07T19:34:31.846" v="444" actId="1037"/>
          <ac:spMkLst>
            <pc:docMk/>
            <pc:sldMk cId="1478073323" sldId="259"/>
            <ac:spMk id="13" creationId="{67A76827-6BF4-4C4D-8100-2DEE625543F5}"/>
          </ac:spMkLst>
        </pc:spChg>
        <pc:spChg chg="mod">
          <ac:chgData name="srikanthboda1980@outlook.com" userId="cf41aefd028dd7c7" providerId="LiveId" clId="{EE8B5632-E846-46B7-BD64-F5E2158B3858}" dt="2020-08-07T19:34:31.846" v="444" actId="1037"/>
          <ac:spMkLst>
            <pc:docMk/>
            <pc:sldMk cId="1478073323" sldId="259"/>
            <ac:spMk id="14" creationId="{59FC2140-A1EA-41E0-B7A3-9035927FE11C}"/>
          </ac:spMkLst>
        </pc:spChg>
        <pc:spChg chg="mod">
          <ac:chgData name="srikanthboda1980@outlook.com" userId="cf41aefd028dd7c7" providerId="LiveId" clId="{EE8B5632-E846-46B7-BD64-F5E2158B3858}" dt="2020-08-07T19:34:31.846" v="444" actId="1037"/>
          <ac:spMkLst>
            <pc:docMk/>
            <pc:sldMk cId="1478073323" sldId="259"/>
            <ac:spMk id="15" creationId="{1AAE13B4-0E06-48AF-A789-93D71DDE4B33}"/>
          </ac:spMkLst>
        </pc:spChg>
        <pc:spChg chg="mod">
          <ac:chgData name="srikanthboda1980@outlook.com" userId="cf41aefd028dd7c7" providerId="LiveId" clId="{EE8B5632-E846-46B7-BD64-F5E2158B3858}" dt="2020-08-07T19:34:31.846" v="444" actId="1037"/>
          <ac:spMkLst>
            <pc:docMk/>
            <pc:sldMk cId="1478073323" sldId="259"/>
            <ac:spMk id="16" creationId="{B71CA37B-7D1E-4E14-98D2-FD3605692335}"/>
          </ac:spMkLst>
        </pc:spChg>
        <pc:spChg chg="mod">
          <ac:chgData name="srikanthboda1980@outlook.com" userId="cf41aefd028dd7c7" providerId="LiveId" clId="{EE8B5632-E846-46B7-BD64-F5E2158B3858}" dt="2020-08-07T19:34:31.846" v="444" actId="1037"/>
          <ac:spMkLst>
            <pc:docMk/>
            <pc:sldMk cId="1478073323" sldId="259"/>
            <ac:spMk id="17" creationId="{923E7396-ECDC-4F70-B956-219CA28C6161}"/>
          </ac:spMkLst>
        </pc:spChg>
        <pc:spChg chg="mod">
          <ac:chgData name="srikanthboda1980@outlook.com" userId="cf41aefd028dd7c7" providerId="LiveId" clId="{EE8B5632-E846-46B7-BD64-F5E2158B3858}" dt="2020-08-07T19:34:31.846" v="444" actId="1037"/>
          <ac:spMkLst>
            <pc:docMk/>
            <pc:sldMk cId="1478073323" sldId="259"/>
            <ac:spMk id="18" creationId="{7C51555E-755D-407F-A119-CF161B52A58C}"/>
          </ac:spMkLst>
        </pc:spChg>
        <pc:spChg chg="mod">
          <ac:chgData name="srikanthboda1980@outlook.com" userId="cf41aefd028dd7c7" providerId="LiveId" clId="{EE8B5632-E846-46B7-BD64-F5E2158B3858}" dt="2020-08-07T19:34:31.846" v="444" actId="1037"/>
          <ac:spMkLst>
            <pc:docMk/>
            <pc:sldMk cId="1478073323" sldId="259"/>
            <ac:spMk id="21" creationId="{79E644C1-03F9-478D-B5FB-A2FC3F706E15}"/>
          </ac:spMkLst>
        </pc:spChg>
        <pc:spChg chg="mod">
          <ac:chgData name="srikanthboda1980@outlook.com" userId="cf41aefd028dd7c7" providerId="LiveId" clId="{EE8B5632-E846-46B7-BD64-F5E2158B3858}" dt="2020-08-07T19:34:31.846" v="444" actId="1037"/>
          <ac:spMkLst>
            <pc:docMk/>
            <pc:sldMk cId="1478073323" sldId="259"/>
            <ac:spMk id="22" creationId="{A10E164A-04BB-4520-832E-944F7FFAA0F4}"/>
          </ac:spMkLst>
        </pc:spChg>
        <pc:spChg chg="mod">
          <ac:chgData name="srikanthboda1980@outlook.com" userId="cf41aefd028dd7c7" providerId="LiveId" clId="{EE8B5632-E846-46B7-BD64-F5E2158B3858}" dt="2020-08-07T19:34:31.846" v="444" actId="1037"/>
          <ac:spMkLst>
            <pc:docMk/>
            <pc:sldMk cId="1478073323" sldId="259"/>
            <ac:spMk id="23" creationId="{A3305150-ACE9-42AF-8BDA-B1F953FBE87E}"/>
          </ac:spMkLst>
        </pc:spChg>
        <pc:spChg chg="mod">
          <ac:chgData name="srikanthboda1980@outlook.com" userId="cf41aefd028dd7c7" providerId="LiveId" clId="{EE8B5632-E846-46B7-BD64-F5E2158B3858}" dt="2020-08-07T19:34:31.846" v="444" actId="1037"/>
          <ac:spMkLst>
            <pc:docMk/>
            <pc:sldMk cId="1478073323" sldId="259"/>
            <ac:spMk id="24" creationId="{CFA9539A-9BE8-4C17-AC06-D89C3766BFE1}"/>
          </ac:spMkLst>
        </pc:spChg>
      </pc:sldChg>
      <pc:sldChg chg="addSp delSp modSp new mod">
        <pc:chgData name="srikanthboda1980@outlook.com" userId="cf41aefd028dd7c7" providerId="LiveId" clId="{EE8B5632-E846-46B7-BD64-F5E2158B3858}" dt="2020-08-07T19:35:44.897" v="462"/>
        <pc:sldMkLst>
          <pc:docMk/>
          <pc:sldMk cId="2217631435" sldId="260"/>
        </pc:sldMkLst>
        <pc:spChg chg="add mod">
          <ac:chgData name="srikanthboda1980@outlook.com" userId="cf41aefd028dd7c7" providerId="LiveId" clId="{EE8B5632-E846-46B7-BD64-F5E2158B3858}" dt="2020-08-07T19:35:44.897" v="462"/>
          <ac:spMkLst>
            <pc:docMk/>
            <pc:sldMk cId="2217631435" sldId="260"/>
            <ac:spMk id="2" creationId="{E7C01F8F-723E-4264-A348-E4D65CCFE4E9}"/>
          </ac:spMkLst>
        </pc:spChg>
        <pc:spChg chg="add mod">
          <ac:chgData name="srikanthboda1980@outlook.com" userId="cf41aefd028dd7c7" providerId="LiveId" clId="{EE8B5632-E846-46B7-BD64-F5E2158B3858}" dt="2020-08-07T19:17:02.398" v="39" actId="12"/>
          <ac:spMkLst>
            <pc:docMk/>
            <pc:sldMk cId="2217631435" sldId="260"/>
            <ac:spMk id="3" creationId="{7C1B25E8-0CB8-437A-BFFA-61F5CAA88543}"/>
          </ac:spMkLst>
        </pc:spChg>
        <pc:spChg chg="add del mod">
          <ac:chgData name="srikanthboda1980@outlook.com" userId="cf41aefd028dd7c7" providerId="LiveId" clId="{EE8B5632-E846-46B7-BD64-F5E2158B3858}" dt="2020-08-07T19:09:55.004" v="2" actId="478"/>
          <ac:spMkLst>
            <pc:docMk/>
            <pc:sldMk cId="2217631435" sldId="260"/>
            <ac:spMk id="4" creationId="{16BF866B-E9EB-46A3-8560-80DCE69317E2}"/>
          </ac:spMkLst>
        </pc:spChg>
        <pc:spChg chg="add mod">
          <ac:chgData name="srikanthboda1980@outlook.com" userId="cf41aefd028dd7c7" providerId="LiveId" clId="{EE8B5632-E846-46B7-BD64-F5E2158B3858}" dt="2020-08-07T19:16:21.540" v="34" actId="14100"/>
          <ac:spMkLst>
            <pc:docMk/>
            <pc:sldMk cId="2217631435" sldId="260"/>
            <ac:spMk id="6" creationId="{C9FA0D12-B767-4874-ABE1-8201808B967D}"/>
          </ac:spMkLst>
        </pc:spChg>
        <pc:picChg chg="add mod">
          <ac:chgData name="srikanthboda1980@outlook.com" userId="cf41aefd028dd7c7" providerId="LiveId" clId="{EE8B5632-E846-46B7-BD64-F5E2158B3858}" dt="2020-08-07T19:16:48.740" v="37" actId="1076"/>
          <ac:picMkLst>
            <pc:docMk/>
            <pc:sldMk cId="2217631435" sldId="260"/>
            <ac:picMk id="5" creationId="{6803A89B-6265-471C-B0AA-391639E8FE77}"/>
          </ac:picMkLst>
        </pc:picChg>
      </pc:sldChg>
      <pc:sldChg chg="addSp delSp modSp new mod">
        <pc:chgData name="srikanthboda1980@outlook.com" userId="cf41aefd028dd7c7" providerId="LiveId" clId="{EE8B5632-E846-46B7-BD64-F5E2158B3858}" dt="2020-08-07T19:32:41.487" v="380" actId="207"/>
        <pc:sldMkLst>
          <pc:docMk/>
          <pc:sldMk cId="3914020199" sldId="261"/>
        </pc:sldMkLst>
        <pc:spChg chg="add mod">
          <ac:chgData name="srikanthboda1980@outlook.com" userId="cf41aefd028dd7c7" providerId="LiveId" clId="{EE8B5632-E846-46B7-BD64-F5E2158B3858}" dt="2020-08-07T19:31:53.604" v="368" actId="1076"/>
          <ac:spMkLst>
            <pc:docMk/>
            <pc:sldMk cId="3914020199" sldId="261"/>
            <ac:spMk id="2" creationId="{CB3608B9-CDEE-4936-8451-3919C6E2CB72}"/>
          </ac:spMkLst>
        </pc:spChg>
        <pc:spChg chg="add del mod">
          <ac:chgData name="srikanthboda1980@outlook.com" userId="cf41aefd028dd7c7" providerId="LiveId" clId="{EE8B5632-E846-46B7-BD64-F5E2158B3858}" dt="2020-08-07T19:17:50.847" v="42" actId="478"/>
          <ac:spMkLst>
            <pc:docMk/>
            <pc:sldMk cId="3914020199" sldId="261"/>
            <ac:spMk id="3" creationId="{0CBDAD8D-20C2-41A9-A710-B5FB142FB88B}"/>
          </ac:spMkLst>
        </pc:spChg>
        <pc:spChg chg="add mod">
          <ac:chgData name="srikanthboda1980@outlook.com" userId="cf41aefd028dd7c7" providerId="LiveId" clId="{EE8B5632-E846-46B7-BD64-F5E2158B3858}" dt="2020-08-07T19:32:41.487" v="380" actId="207"/>
          <ac:spMkLst>
            <pc:docMk/>
            <pc:sldMk cId="3914020199" sldId="261"/>
            <ac:spMk id="6" creationId="{2AF75F46-950B-4C2B-98A8-CA9F948604D4}"/>
          </ac:spMkLst>
        </pc:spChg>
        <pc:picChg chg="add mod">
          <ac:chgData name="srikanthboda1980@outlook.com" userId="cf41aefd028dd7c7" providerId="LiveId" clId="{EE8B5632-E846-46B7-BD64-F5E2158B3858}" dt="2020-08-07T19:20:37.836" v="68" actId="14100"/>
          <ac:picMkLst>
            <pc:docMk/>
            <pc:sldMk cId="3914020199" sldId="261"/>
            <ac:picMk id="4" creationId="{02B04043-EDF3-43F5-A42A-A16493F6D023}"/>
          </ac:picMkLst>
        </pc:picChg>
      </pc:sldChg>
      <pc:sldChg chg="addSp delSp modSp new mod">
        <pc:chgData name="srikanthboda1980@outlook.com" userId="cf41aefd028dd7c7" providerId="LiveId" clId="{EE8B5632-E846-46B7-BD64-F5E2158B3858}" dt="2020-08-07T19:35:58.837" v="464" actId="207"/>
        <pc:sldMkLst>
          <pc:docMk/>
          <pc:sldMk cId="1311669549" sldId="262"/>
        </pc:sldMkLst>
        <pc:spChg chg="add mod">
          <ac:chgData name="srikanthboda1980@outlook.com" userId="cf41aefd028dd7c7" providerId="LiveId" clId="{EE8B5632-E846-46B7-BD64-F5E2158B3858}" dt="2020-08-07T19:31:28.020" v="365" actId="1076"/>
          <ac:spMkLst>
            <pc:docMk/>
            <pc:sldMk cId="1311669549" sldId="262"/>
            <ac:spMk id="2" creationId="{DD81F022-7403-4271-BFA3-F7C53935E5FD}"/>
          </ac:spMkLst>
        </pc:spChg>
        <pc:spChg chg="add del mod">
          <ac:chgData name="srikanthboda1980@outlook.com" userId="cf41aefd028dd7c7" providerId="LiveId" clId="{EE8B5632-E846-46B7-BD64-F5E2158B3858}" dt="2020-08-07T19:21:18.596" v="71" actId="478"/>
          <ac:spMkLst>
            <pc:docMk/>
            <pc:sldMk cId="1311669549" sldId="262"/>
            <ac:spMk id="3" creationId="{E07A7A6A-9C85-4F56-B72C-B8AEC8EE6B2F}"/>
          </ac:spMkLst>
        </pc:spChg>
        <pc:spChg chg="add mod">
          <ac:chgData name="srikanthboda1980@outlook.com" userId="cf41aefd028dd7c7" providerId="LiveId" clId="{EE8B5632-E846-46B7-BD64-F5E2158B3858}" dt="2020-08-07T19:35:58.837" v="464" actId="207"/>
          <ac:spMkLst>
            <pc:docMk/>
            <pc:sldMk cId="1311669549" sldId="262"/>
            <ac:spMk id="5" creationId="{F799E5FA-24BF-4613-9D0F-E161B1ED65DD}"/>
          </ac:spMkLst>
        </pc:spChg>
      </pc:sldChg>
      <pc:sldChg chg="addSp delSp modSp new mod">
        <pc:chgData name="srikanthboda1980@outlook.com" userId="cf41aefd028dd7c7" providerId="LiveId" clId="{EE8B5632-E846-46B7-BD64-F5E2158B3858}" dt="2020-08-07T19:36:06.142" v="467" actId="207"/>
        <pc:sldMkLst>
          <pc:docMk/>
          <pc:sldMk cId="2524579095" sldId="263"/>
        </pc:sldMkLst>
        <pc:spChg chg="add mod">
          <ac:chgData name="srikanthboda1980@outlook.com" userId="cf41aefd028dd7c7" providerId="LiveId" clId="{EE8B5632-E846-46B7-BD64-F5E2158B3858}" dt="2020-08-07T19:36:06.142" v="467" actId="207"/>
          <ac:spMkLst>
            <pc:docMk/>
            <pc:sldMk cId="2524579095" sldId="263"/>
            <ac:spMk id="2" creationId="{43F18755-7938-4F5D-A6C5-5D6E165666FB}"/>
          </ac:spMkLst>
        </pc:spChg>
        <pc:spChg chg="add del mod">
          <ac:chgData name="srikanthboda1980@outlook.com" userId="cf41aefd028dd7c7" providerId="LiveId" clId="{EE8B5632-E846-46B7-BD64-F5E2158B3858}" dt="2020-08-07T19:24:46.572" v="108" actId="478"/>
          <ac:spMkLst>
            <pc:docMk/>
            <pc:sldMk cId="2524579095" sldId="263"/>
            <ac:spMk id="4" creationId="{4F3DFDD5-ED42-4A2C-BA38-7322E1E6A5A5}"/>
          </ac:spMkLst>
        </pc:spChg>
        <pc:picChg chg="add mod">
          <ac:chgData name="srikanthboda1980@outlook.com" userId="cf41aefd028dd7c7" providerId="LiveId" clId="{EE8B5632-E846-46B7-BD64-F5E2158B3858}" dt="2020-08-07T19:25:38.427" v="123" actId="14100"/>
          <ac:picMkLst>
            <pc:docMk/>
            <pc:sldMk cId="2524579095" sldId="263"/>
            <ac:picMk id="3" creationId="{A65F78C0-1A2F-42D2-B627-CAE3E4478E74}"/>
          </ac:picMkLst>
        </pc:picChg>
      </pc:sldChg>
      <pc:sldChg chg="addSp delSp modSp new mod">
        <pc:chgData name="srikanthboda1980@outlook.com" userId="cf41aefd028dd7c7" providerId="LiveId" clId="{EE8B5632-E846-46B7-BD64-F5E2158B3858}" dt="2020-08-07T19:36:14.629" v="471" actId="207"/>
        <pc:sldMkLst>
          <pc:docMk/>
          <pc:sldMk cId="2102179979" sldId="264"/>
        </pc:sldMkLst>
        <pc:spChg chg="add mod">
          <ac:chgData name="srikanthboda1980@outlook.com" userId="cf41aefd028dd7c7" providerId="LiveId" clId="{EE8B5632-E846-46B7-BD64-F5E2158B3858}" dt="2020-08-07T19:36:14.629" v="471" actId="207"/>
          <ac:spMkLst>
            <pc:docMk/>
            <pc:sldMk cId="2102179979" sldId="264"/>
            <ac:spMk id="2" creationId="{44EC650A-BF4F-4304-80E3-BBD5197B7A78}"/>
          </ac:spMkLst>
        </pc:spChg>
        <pc:spChg chg="add del mod">
          <ac:chgData name="srikanthboda1980@outlook.com" userId="cf41aefd028dd7c7" providerId="LiveId" clId="{EE8B5632-E846-46B7-BD64-F5E2158B3858}" dt="2020-08-07T19:26:11.065" v="126" actId="478"/>
          <ac:spMkLst>
            <pc:docMk/>
            <pc:sldMk cId="2102179979" sldId="264"/>
            <ac:spMk id="8" creationId="{F56121C4-F09E-4089-9FF2-7EA7D28984BD}"/>
          </ac:spMkLst>
        </pc:spChg>
        <pc:graphicFrameChg chg="add mod modGraphic">
          <ac:chgData name="srikanthboda1980@outlook.com" userId="cf41aefd028dd7c7" providerId="LiveId" clId="{EE8B5632-E846-46B7-BD64-F5E2158B3858}" dt="2020-08-07T19:30:38.772" v="344" actId="20577"/>
          <ac:graphicFrameMkLst>
            <pc:docMk/>
            <pc:sldMk cId="2102179979" sldId="264"/>
            <ac:graphicFrameMk id="3" creationId="{C13E0AF9-BBAB-4782-A01C-FB3AAAC3930D}"/>
          </ac:graphicFrameMkLst>
        </pc:graphicFrameChg>
        <pc:picChg chg="add mod">
          <ac:chgData name="srikanthboda1980@outlook.com" userId="cf41aefd028dd7c7" providerId="LiveId" clId="{EE8B5632-E846-46B7-BD64-F5E2158B3858}" dt="2020-08-07T19:28:26.836" v="191" actId="14100"/>
          <ac:picMkLst>
            <pc:docMk/>
            <pc:sldMk cId="2102179979" sldId="264"/>
            <ac:picMk id="4" creationId="{8E65C159-384B-4038-ABC7-157D51638640}"/>
          </ac:picMkLst>
        </pc:picChg>
        <pc:picChg chg="add mod">
          <ac:chgData name="srikanthboda1980@outlook.com" userId="cf41aefd028dd7c7" providerId="LiveId" clId="{EE8B5632-E846-46B7-BD64-F5E2158B3858}" dt="2020-08-07T19:28:46.068" v="249" actId="14100"/>
          <ac:picMkLst>
            <pc:docMk/>
            <pc:sldMk cId="2102179979" sldId="264"/>
            <ac:picMk id="5" creationId="{6D53CE74-DF7E-487F-A5F9-A7B9FD74CAFF}"/>
          </ac:picMkLst>
        </pc:picChg>
        <pc:picChg chg="add mod">
          <ac:chgData name="srikanthboda1980@outlook.com" userId="cf41aefd028dd7c7" providerId="LiveId" clId="{EE8B5632-E846-46B7-BD64-F5E2158B3858}" dt="2020-08-07T19:29:06.812" v="297" actId="14100"/>
          <ac:picMkLst>
            <pc:docMk/>
            <pc:sldMk cId="2102179979" sldId="264"/>
            <ac:picMk id="6" creationId="{9237F39F-84CE-4FDB-989D-2985E7D90FB6}"/>
          </ac:picMkLst>
        </pc:picChg>
        <pc:picChg chg="add mod">
          <ac:chgData name="srikanthboda1980@outlook.com" userId="cf41aefd028dd7c7" providerId="LiveId" clId="{EE8B5632-E846-46B7-BD64-F5E2158B3858}" dt="2020-08-07T19:29:32.498" v="332" actId="14100"/>
          <ac:picMkLst>
            <pc:docMk/>
            <pc:sldMk cId="2102179979" sldId="264"/>
            <ac:picMk id="7" creationId="{E9B017FF-3108-42A9-BE7E-FF256199C4C8}"/>
          </ac:picMkLst>
        </pc:picChg>
      </pc:sldChg>
      <pc:sldChg chg="new del">
        <pc:chgData name="srikanthboda1980@outlook.com" userId="cf41aefd028dd7c7" providerId="LiveId" clId="{EE8B5632-E846-46B7-BD64-F5E2158B3858}" dt="2020-08-07T19:33:41.047" v="382" actId="2696"/>
        <pc:sldMkLst>
          <pc:docMk/>
          <pc:sldMk cId="3705430663"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3AE5-345B-4732-8D9B-3DA4DF7DBB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65553DB-DE9A-4A75-8D1D-2BA1000728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74C8423-1CBE-4FF8-9D31-4B8FBF755072}"/>
              </a:ext>
            </a:extLst>
          </p:cNvPr>
          <p:cNvSpPr>
            <a:spLocks noGrp="1"/>
          </p:cNvSpPr>
          <p:nvPr>
            <p:ph type="dt" sz="half" idx="10"/>
          </p:nvPr>
        </p:nvSpPr>
        <p:spPr/>
        <p:txBody>
          <a:bodyPr/>
          <a:lstStyle/>
          <a:p>
            <a:fld id="{496F575A-30FF-43C2-A0DA-67B606A6634A}" type="datetimeFigureOut">
              <a:rPr lang="en-IN" smtClean="0"/>
              <a:t>09-08-2020</a:t>
            </a:fld>
            <a:endParaRPr lang="en-IN"/>
          </a:p>
        </p:txBody>
      </p:sp>
      <p:sp>
        <p:nvSpPr>
          <p:cNvPr id="5" name="Footer Placeholder 4">
            <a:extLst>
              <a:ext uri="{FF2B5EF4-FFF2-40B4-BE49-F238E27FC236}">
                <a16:creationId xmlns:a16="http://schemas.microsoft.com/office/drawing/2014/main" id="{AF396325-E278-4D48-A93A-36B277C2078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A68930-4200-45B1-8B9B-885605766DB8}"/>
              </a:ext>
            </a:extLst>
          </p:cNvPr>
          <p:cNvSpPr>
            <a:spLocks noGrp="1"/>
          </p:cNvSpPr>
          <p:nvPr>
            <p:ph type="sldNum" sz="quarter" idx="12"/>
          </p:nvPr>
        </p:nvSpPr>
        <p:spPr/>
        <p:txBody>
          <a:bodyPr/>
          <a:lstStyle/>
          <a:p>
            <a:fld id="{B69FC8E7-D125-49AA-8864-588D12FE45FE}" type="slidenum">
              <a:rPr lang="en-IN" smtClean="0"/>
              <a:t>‹#›</a:t>
            </a:fld>
            <a:endParaRPr lang="en-IN"/>
          </a:p>
        </p:txBody>
      </p:sp>
    </p:spTree>
    <p:extLst>
      <p:ext uri="{BB962C8B-B14F-4D97-AF65-F5344CB8AC3E}">
        <p14:creationId xmlns:p14="http://schemas.microsoft.com/office/powerpoint/2010/main" val="256829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7471-E3D5-4056-8D5B-E3261152FBF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A208CA7-5338-4815-9091-D7CA13BD7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EFD933F-6E73-4909-8C12-CF209485918B}"/>
              </a:ext>
            </a:extLst>
          </p:cNvPr>
          <p:cNvSpPr>
            <a:spLocks noGrp="1"/>
          </p:cNvSpPr>
          <p:nvPr>
            <p:ph type="dt" sz="half" idx="10"/>
          </p:nvPr>
        </p:nvSpPr>
        <p:spPr/>
        <p:txBody>
          <a:bodyPr/>
          <a:lstStyle/>
          <a:p>
            <a:fld id="{496F575A-30FF-43C2-A0DA-67B606A6634A}" type="datetimeFigureOut">
              <a:rPr lang="en-IN" smtClean="0"/>
              <a:t>09-08-2020</a:t>
            </a:fld>
            <a:endParaRPr lang="en-IN"/>
          </a:p>
        </p:txBody>
      </p:sp>
      <p:sp>
        <p:nvSpPr>
          <p:cNvPr id="5" name="Footer Placeholder 4">
            <a:extLst>
              <a:ext uri="{FF2B5EF4-FFF2-40B4-BE49-F238E27FC236}">
                <a16:creationId xmlns:a16="http://schemas.microsoft.com/office/drawing/2014/main" id="{3C6D8D96-03FC-4198-A9BD-A1B1352EC7E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7B22B78-3BF2-4787-BD52-B5141B485690}"/>
              </a:ext>
            </a:extLst>
          </p:cNvPr>
          <p:cNvSpPr>
            <a:spLocks noGrp="1"/>
          </p:cNvSpPr>
          <p:nvPr>
            <p:ph type="sldNum" sz="quarter" idx="12"/>
          </p:nvPr>
        </p:nvSpPr>
        <p:spPr/>
        <p:txBody>
          <a:bodyPr/>
          <a:lstStyle/>
          <a:p>
            <a:fld id="{B69FC8E7-D125-49AA-8864-588D12FE45FE}" type="slidenum">
              <a:rPr lang="en-IN" smtClean="0"/>
              <a:t>‹#›</a:t>
            </a:fld>
            <a:endParaRPr lang="en-IN"/>
          </a:p>
        </p:txBody>
      </p:sp>
    </p:spTree>
    <p:extLst>
      <p:ext uri="{BB962C8B-B14F-4D97-AF65-F5344CB8AC3E}">
        <p14:creationId xmlns:p14="http://schemas.microsoft.com/office/powerpoint/2010/main" val="469202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DEB15A-360D-4A78-99B1-F6D6A4CA57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C13C0FC-A4B9-473D-A4C1-A58694F671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403779E-E41F-463F-B627-AFB74F5CA0AF}"/>
              </a:ext>
            </a:extLst>
          </p:cNvPr>
          <p:cNvSpPr>
            <a:spLocks noGrp="1"/>
          </p:cNvSpPr>
          <p:nvPr>
            <p:ph type="dt" sz="half" idx="10"/>
          </p:nvPr>
        </p:nvSpPr>
        <p:spPr/>
        <p:txBody>
          <a:bodyPr/>
          <a:lstStyle/>
          <a:p>
            <a:fld id="{496F575A-30FF-43C2-A0DA-67B606A6634A}" type="datetimeFigureOut">
              <a:rPr lang="en-IN" smtClean="0"/>
              <a:t>09-08-2020</a:t>
            </a:fld>
            <a:endParaRPr lang="en-IN"/>
          </a:p>
        </p:txBody>
      </p:sp>
      <p:sp>
        <p:nvSpPr>
          <p:cNvPr id="5" name="Footer Placeholder 4">
            <a:extLst>
              <a:ext uri="{FF2B5EF4-FFF2-40B4-BE49-F238E27FC236}">
                <a16:creationId xmlns:a16="http://schemas.microsoft.com/office/drawing/2014/main" id="{BF787220-DAC0-475B-BDAF-18F85C2EEA7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E32F2B8-F100-4504-8C84-267171E78AD3}"/>
              </a:ext>
            </a:extLst>
          </p:cNvPr>
          <p:cNvSpPr>
            <a:spLocks noGrp="1"/>
          </p:cNvSpPr>
          <p:nvPr>
            <p:ph type="sldNum" sz="quarter" idx="12"/>
          </p:nvPr>
        </p:nvSpPr>
        <p:spPr/>
        <p:txBody>
          <a:bodyPr/>
          <a:lstStyle/>
          <a:p>
            <a:fld id="{B69FC8E7-D125-49AA-8864-588D12FE45FE}" type="slidenum">
              <a:rPr lang="en-IN" smtClean="0"/>
              <a:t>‹#›</a:t>
            </a:fld>
            <a:endParaRPr lang="en-IN"/>
          </a:p>
        </p:txBody>
      </p:sp>
    </p:spTree>
    <p:extLst>
      <p:ext uri="{BB962C8B-B14F-4D97-AF65-F5344CB8AC3E}">
        <p14:creationId xmlns:p14="http://schemas.microsoft.com/office/powerpoint/2010/main" val="526965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534D-C71E-4599-8BBE-D10A5A765CA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6E0784-8A06-4DE1-80E0-44429167AD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16D7FAE-017A-42BD-ADEA-684C71B67DE0}"/>
              </a:ext>
            </a:extLst>
          </p:cNvPr>
          <p:cNvSpPr>
            <a:spLocks noGrp="1"/>
          </p:cNvSpPr>
          <p:nvPr>
            <p:ph type="dt" sz="half" idx="10"/>
          </p:nvPr>
        </p:nvSpPr>
        <p:spPr/>
        <p:txBody>
          <a:bodyPr/>
          <a:lstStyle/>
          <a:p>
            <a:fld id="{496F575A-30FF-43C2-A0DA-67B606A6634A}" type="datetimeFigureOut">
              <a:rPr lang="en-IN" smtClean="0"/>
              <a:t>09-08-2020</a:t>
            </a:fld>
            <a:endParaRPr lang="en-IN"/>
          </a:p>
        </p:txBody>
      </p:sp>
      <p:sp>
        <p:nvSpPr>
          <p:cNvPr id="5" name="Footer Placeholder 4">
            <a:extLst>
              <a:ext uri="{FF2B5EF4-FFF2-40B4-BE49-F238E27FC236}">
                <a16:creationId xmlns:a16="http://schemas.microsoft.com/office/drawing/2014/main" id="{2A4CD2E6-C287-4EA4-825F-DC4D078276C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A1F7333-9B2D-47ED-93D5-B7224CA469FA}"/>
              </a:ext>
            </a:extLst>
          </p:cNvPr>
          <p:cNvSpPr>
            <a:spLocks noGrp="1"/>
          </p:cNvSpPr>
          <p:nvPr>
            <p:ph type="sldNum" sz="quarter" idx="12"/>
          </p:nvPr>
        </p:nvSpPr>
        <p:spPr/>
        <p:txBody>
          <a:bodyPr/>
          <a:lstStyle/>
          <a:p>
            <a:fld id="{B69FC8E7-D125-49AA-8864-588D12FE45FE}" type="slidenum">
              <a:rPr lang="en-IN" smtClean="0"/>
              <a:t>‹#›</a:t>
            </a:fld>
            <a:endParaRPr lang="en-IN"/>
          </a:p>
        </p:txBody>
      </p:sp>
    </p:spTree>
    <p:extLst>
      <p:ext uri="{BB962C8B-B14F-4D97-AF65-F5344CB8AC3E}">
        <p14:creationId xmlns:p14="http://schemas.microsoft.com/office/powerpoint/2010/main" val="2305482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08D60-A1C5-40D2-AE59-750655F61C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1B758B8-9A52-4B71-BEA7-7A66C9074B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295130-69F5-4428-A8AF-5AC0AAAD2B32}"/>
              </a:ext>
            </a:extLst>
          </p:cNvPr>
          <p:cNvSpPr>
            <a:spLocks noGrp="1"/>
          </p:cNvSpPr>
          <p:nvPr>
            <p:ph type="dt" sz="half" idx="10"/>
          </p:nvPr>
        </p:nvSpPr>
        <p:spPr/>
        <p:txBody>
          <a:bodyPr/>
          <a:lstStyle/>
          <a:p>
            <a:fld id="{496F575A-30FF-43C2-A0DA-67B606A6634A}" type="datetimeFigureOut">
              <a:rPr lang="en-IN" smtClean="0"/>
              <a:t>09-08-2020</a:t>
            </a:fld>
            <a:endParaRPr lang="en-IN"/>
          </a:p>
        </p:txBody>
      </p:sp>
      <p:sp>
        <p:nvSpPr>
          <p:cNvPr id="5" name="Footer Placeholder 4">
            <a:extLst>
              <a:ext uri="{FF2B5EF4-FFF2-40B4-BE49-F238E27FC236}">
                <a16:creationId xmlns:a16="http://schemas.microsoft.com/office/drawing/2014/main" id="{35C44E1E-D9A5-4DF4-BA56-15830B08788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537414-03D7-429C-8B02-072138680EF7}"/>
              </a:ext>
            </a:extLst>
          </p:cNvPr>
          <p:cNvSpPr>
            <a:spLocks noGrp="1"/>
          </p:cNvSpPr>
          <p:nvPr>
            <p:ph type="sldNum" sz="quarter" idx="12"/>
          </p:nvPr>
        </p:nvSpPr>
        <p:spPr/>
        <p:txBody>
          <a:bodyPr/>
          <a:lstStyle/>
          <a:p>
            <a:fld id="{B69FC8E7-D125-49AA-8864-588D12FE45FE}" type="slidenum">
              <a:rPr lang="en-IN" smtClean="0"/>
              <a:t>‹#›</a:t>
            </a:fld>
            <a:endParaRPr lang="en-IN"/>
          </a:p>
        </p:txBody>
      </p:sp>
    </p:spTree>
    <p:extLst>
      <p:ext uri="{BB962C8B-B14F-4D97-AF65-F5344CB8AC3E}">
        <p14:creationId xmlns:p14="http://schemas.microsoft.com/office/powerpoint/2010/main" val="2009668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48B5-C85A-4572-A829-C341637094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ADC72C3-A656-4852-97D8-93441E37C3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90AEFD6-43D6-4C92-8626-0F6F1A3477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9F5CFA7-AC29-406C-A159-60F88C9E5588}"/>
              </a:ext>
            </a:extLst>
          </p:cNvPr>
          <p:cNvSpPr>
            <a:spLocks noGrp="1"/>
          </p:cNvSpPr>
          <p:nvPr>
            <p:ph type="dt" sz="half" idx="10"/>
          </p:nvPr>
        </p:nvSpPr>
        <p:spPr/>
        <p:txBody>
          <a:bodyPr/>
          <a:lstStyle/>
          <a:p>
            <a:fld id="{496F575A-30FF-43C2-A0DA-67B606A6634A}" type="datetimeFigureOut">
              <a:rPr lang="en-IN" smtClean="0"/>
              <a:t>09-08-2020</a:t>
            </a:fld>
            <a:endParaRPr lang="en-IN"/>
          </a:p>
        </p:txBody>
      </p:sp>
      <p:sp>
        <p:nvSpPr>
          <p:cNvPr id="6" name="Footer Placeholder 5">
            <a:extLst>
              <a:ext uri="{FF2B5EF4-FFF2-40B4-BE49-F238E27FC236}">
                <a16:creationId xmlns:a16="http://schemas.microsoft.com/office/drawing/2014/main" id="{E761DDD7-A76B-4036-BBEA-D92BDAEC13D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45CDA22-1BC0-4468-B006-98A14B08CDCC}"/>
              </a:ext>
            </a:extLst>
          </p:cNvPr>
          <p:cNvSpPr>
            <a:spLocks noGrp="1"/>
          </p:cNvSpPr>
          <p:nvPr>
            <p:ph type="sldNum" sz="quarter" idx="12"/>
          </p:nvPr>
        </p:nvSpPr>
        <p:spPr/>
        <p:txBody>
          <a:bodyPr/>
          <a:lstStyle/>
          <a:p>
            <a:fld id="{B69FC8E7-D125-49AA-8864-588D12FE45FE}" type="slidenum">
              <a:rPr lang="en-IN" smtClean="0"/>
              <a:t>‹#›</a:t>
            </a:fld>
            <a:endParaRPr lang="en-IN"/>
          </a:p>
        </p:txBody>
      </p:sp>
    </p:spTree>
    <p:extLst>
      <p:ext uri="{BB962C8B-B14F-4D97-AF65-F5344CB8AC3E}">
        <p14:creationId xmlns:p14="http://schemas.microsoft.com/office/powerpoint/2010/main" val="1684367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0B713-E65B-4D8C-A58B-4AE93DB3D78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C872F68-9706-4F32-922A-F6C0AEB747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B3EFFA-E807-4F4E-997B-69ACA65EED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45A02C9-9A8A-4F3C-8FAA-2EFCDAC8CF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8F9D5F-F8AE-483F-AEB1-F249E20DD7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69F325F-672E-4C7F-9C5A-3736FEEB0D02}"/>
              </a:ext>
            </a:extLst>
          </p:cNvPr>
          <p:cNvSpPr>
            <a:spLocks noGrp="1"/>
          </p:cNvSpPr>
          <p:nvPr>
            <p:ph type="dt" sz="half" idx="10"/>
          </p:nvPr>
        </p:nvSpPr>
        <p:spPr/>
        <p:txBody>
          <a:bodyPr/>
          <a:lstStyle/>
          <a:p>
            <a:fld id="{496F575A-30FF-43C2-A0DA-67B606A6634A}" type="datetimeFigureOut">
              <a:rPr lang="en-IN" smtClean="0"/>
              <a:t>09-08-2020</a:t>
            </a:fld>
            <a:endParaRPr lang="en-IN"/>
          </a:p>
        </p:txBody>
      </p:sp>
      <p:sp>
        <p:nvSpPr>
          <p:cNvPr id="8" name="Footer Placeholder 7">
            <a:extLst>
              <a:ext uri="{FF2B5EF4-FFF2-40B4-BE49-F238E27FC236}">
                <a16:creationId xmlns:a16="http://schemas.microsoft.com/office/drawing/2014/main" id="{FD3C1CD8-A2BA-4F48-9618-A3388024B84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C55AA89-479D-47FB-9765-E11AD77A692D}"/>
              </a:ext>
            </a:extLst>
          </p:cNvPr>
          <p:cNvSpPr>
            <a:spLocks noGrp="1"/>
          </p:cNvSpPr>
          <p:nvPr>
            <p:ph type="sldNum" sz="quarter" idx="12"/>
          </p:nvPr>
        </p:nvSpPr>
        <p:spPr/>
        <p:txBody>
          <a:bodyPr/>
          <a:lstStyle/>
          <a:p>
            <a:fld id="{B69FC8E7-D125-49AA-8864-588D12FE45FE}" type="slidenum">
              <a:rPr lang="en-IN" smtClean="0"/>
              <a:t>‹#›</a:t>
            </a:fld>
            <a:endParaRPr lang="en-IN"/>
          </a:p>
        </p:txBody>
      </p:sp>
    </p:spTree>
    <p:extLst>
      <p:ext uri="{BB962C8B-B14F-4D97-AF65-F5344CB8AC3E}">
        <p14:creationId xmlns:p14="http://schemas.microsoft.com/office/powerpoint/2010/main" val="1615120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41206-0ED6-4159-B924-21577431C1A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9A90386-FFF6-4A26-A937-22F498ACBAEA}"/>
              </a:ext>
            </a:extLst>
          </p:cNvPr>
          <p:cNvSpPr>
            <a:spLocks noGrp="1"/>
          </p:cNvSpPr>
          <p:nvPr>
            <p:ph type="dt" sz="half" idx="10"/>
          </p:nvPr>
        </p:nvSpPr>
        <p:spPr/>
        <p:txBody>
          <a:bodyPr/>
          <a:lstStyle/>
          <a:p>
            <a:fld id="{496F575A-30FF-43C2-A0DA-67B606A6634A}" type="datetimeFigureOut">
              <a:rPr lang="en-IN" smtClean="0"/>
              <a:t>09-08-2020</a:t>
            </a:fld>
            <a:endParaRPr lang="en-IN"/>
          </a:p>
        </p:txBody>
      </p:sp>
      <p:sp>
        <p:nvSpPr>
          <p:cNvPr id="4" name="Footer Placeholder 3">
            <a:extLst>
              <a:ext uri="{FF2B5EF4-FFF2-40B4-BE49-F238E27FC236}">
                <a16:creationId xmlns:a16="http://schemas.microsoft.com/office/drawing/2014/main" id="{8182DE18-1C3A-4ADE-87BC-6339F188A98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2BDCF6C-8813-489D-8D1F-1EA427787207}"/>
              </a:ext>
            </a:extLst>
          </p:cNvPr>
          <p:cNvSpPr>
            <a:spLocks noGrp="1"/>
          </p:cNvSpPr>
          <p:nvPr>
            <p:ph type="sldNum" sz="quarter" idx="12"/>
          </p:nvPr>
        </p:nvSpPr>
        <p:spPr/>
        <p:txBody>
          <a:bodyPr/>
          <a:lstStyle/>
          <a:p>
            <a:fld id="{B69FC8E7-D125-49AA-8864-588D12FE45FE}" type="slidenum">
              <a:rPr lang="en-IN" smtClean="0"/>
              <a:t>‹#›</a:t>
            </a:fld>
            <a:endParaRPr lang="en-IN"/>
          </a:p>
        </p:txBody>
      </p:sp>
    </p:spTree>
    <p:extLst>
      <p:ext uri="{BB962C8B-B14F-4D97-AF65-F5344CB8AC3E}">
        <p14:creationId xmlns:p14="http://schemas.microsoft.com/office/powerpoint/2010/main" val="21341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433DB3-44A7-46ED-BE61-C9A53C09F226}"/>
              </a:ext>
            </a:extLst>
          </p:cNvPr>
          <p:cNvSpPr>
            <a:spLocks noGrp="1"/>
          </p:cNvSpPr>
          <p:nvPr>
            <p:ph type="dt" sz="half" idx="10"/>
          </p:nvPr>
        </p:nvSpPr>
        <p:spPr/>
        <p:txBody>
          <a:bodyPr/>
          <a:lstStyle/>
          <a:p>
            <a:fld id="{496F575A-30FF-43C2-A0DA-67B606A6634A}" type="datetimeFigureOut">
              <a:rPr lang="en-IN" smtClean="0"/>
              <a:t>09-08-2020</a:t>
            </a:fld>
            <a:endParaRPr lang="en-IN"/>
          </a:p>
        </p:txBody>
      </p:sp>
      <p:sp>
        <p:nvSpPr>
          <p:cNvPr id="3" name="Footer Placeholder 2">
            <a:extLst>
              <a:ext uri="{FF2B5EF4-FFF2-40B4-BE49-F238E27FC236}">
                <a16:creationId xmlns:a16="http://schemas.microsoft.com/office/drawing/2014/main" id="{8C9CB4F0-64DD-4F4B-B773-337A06B0465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AE99267-28D6-4D98-A960-557451C87503}"/>
              </a:ext>
            </a:extLst>
          </p:cNvPr>
          <p:cNvSpPr>
            <a:spLocks noGrp="1"/>
          </p:cNvSpPr>
          <p:nvPr>
            <p:ph type="sldNum" sz="quarter" idx="12"/>
          </p:nvPr>
        </p:nvSpPr>
        <p:spPr/>
        <p:txBody>
          <a:bodyPr/>
          <a:lstStyle/>
          <a:p>
            <a:fld id="{B69FC8E7-D125-49AA-8864-588D12FE45FE}" type="slidenum">
              <a:rPr lang="en-IN" smtClean="0"/>
              <a:t>‹#›</a:t>
            </a:fld>
            <a:endParaRPr lang="en-IN"/>
          </a:p>
        </p:txBody>
      </p:sp>
    </p:spTree>
    <p:extLst>
      <p:ext uri="{BB962C8B-B14F-4D97-AF65-F5344CB8AC3E}">
        <p14:creationId xmlns:p14="http://schemas.microsoft.com/office/powerpoint/2010/main" val="4152552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BB257-8BD3-43A8-A0AD-79ABF2E185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C22B6DC-1CDB-4E88-A421-52F369513D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AC0E5C0-8951-4039-A2A4-C1B7F430CF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B7D61-8174-46F8-B357-19BC8CAF6679}"/>
              </a:ext>
            </a:extLst>
          </p:cNvPr>
          <p:cNvSpPr>
            <a:spLocks noGrp="1"/>
          </p:cNvSpPr>
          <p:nvPr>
            <p:ph type="dt" sz="half" idx="10"/>
          </p:nvPr>
        </p:nvSpPr>
        <p:spPr/>
        <p:txBody>
          <a:bodyPr/>
          <a:lstStyle/>
          <a:p>
            <a:fld id="{496F575A-30FF-43C2-A0DA-67B606A6634A}" type="datetimeFigureOut">
              <a:rPr lang="en-IN" smtClean="0"/>
              <a:t>09-08-2020</a:t>
            </a:fld>
            <a:endParaRPr lang="en-IN"/>
          </a:p>
        </p:txBody>
      </p:sp>
      <p:sp>
        <p:nvSpPr>
          <p:cNvPr id="6" name="Footer Placeholder 5">
            <a:extLst>
              <a:ext uri="{FF2B5EF4-FFF2-40B4-BE49-F238E27FC236}">
                <a16:creationId xmlns:a16="http://schemas.microsoft.com/office/drawing/2014/main" id="{C1F35544-F8B3-43DB-90A5-8012365065C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EACC774-17EC-45ED-8FC5-E2925E0B4245}"/>
              </a:ext>
            </a:extLst>
          </p:cNvPr>
          <p:cNvSpPr>
            <a:spLocks noGrp="1"/>
          </p:cNvSpPr>
          <p:nvPr>
            <p:ph type="sldNum" sz="quarter" idx="12"/>
          </p:nvPr>
        </p:nvSpPr>
        <p:spPr/>
        <p:txBody>
          <a:bodyPr/>
          <a:lstStyle/>
          <a:p>
            <a:fld id="{B69FC8E7-D125-49AA-8864-588D12FE45FE}" type="slidenum">
              <a:rPr lang="en-IN" smtClean="0"/>
              <a:t>‹#›</a:t>
            </a:fld>
            <a:endParaRPr lang="en-IN"/>
          </a:p>
        </p:txBody>
      </p:sp>
    </p:spTree>
    <p:extLst>
      <p:ext uri="{BB962C8B-B14F-4D97-AF65-F5344CB8AC3E}">
        <p14:creationId xmlns:p14="http://schemas.microsoft.com/office/powerpoint/2010/main" val="3335764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5A835-7A1E-4165-B718-A187E1DAFE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C484D60-8A30-42C8-896C-50B33E175E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F24FB5E-AE6D-4469-828E-62C4C8A8B3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AD196A-9E30-4280-9F1F-F91ED06B0DAD}"/>
              </a:ext>
            </a:extLst>
          </p:cNvPr>
          <p:cNvSpPr>
            <a:spLocks noGrp="1"/>
          </p:cNvSpPr>
          <p:nvPr>
            <p:ph type="dt" sz="half" idx="10"/>
          </p:nvPr>
        </p:nvSpPr>
        <p:spPr/>
        <p:txBody>
          <a:bodyPr/>
          <a:lstStyle/>
          <a:p>
            <a:fld id="{496F575A-30FF-43C2-A0DA-67B606A6634A}" type="datetimeFigureOut">
              <a:rPr lang="en-IN" smtClean="0"/>
              <a:t>09-08-2020</a:t>
            </a:fld>
            <a:endParaRPr lang="en-IN"/>
          </a:p>
        </p:txBody>
      </p:sp>
      <p:sp>
        <p:nvSpPr>
          <p:cNvPr id="6" name="Footer Placeholder 5">
            <a:extLst>
              <a:ext uri="{FF2B5EF4-FFF2-40B4-BE49-F238E27FC236}">
                <a16:creationId xmlns:a16="http://schemas.microsoft.com/office/drawing/2014/main" id="{162E683D-8A69-4F99-998A-C3D9C6E23C7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856E9ED-4087-4E61-B19F-C895FE6CBFB3}"/>
              </a:ext>
            </a:extLst>
          </p:cNvPr>
          <p:cNvSpPr>
            <a:spLocks noGrp="1"/>
          </p:cNvSpPr>
          <p:nvPr>
            <p:ph type="sldNum" sz="quarter" idx="12"/>
          </p:nvPr>
        </p:nvSpPr>
        <p:spPr/>
        <p:txBody>
          <a:bodyPr/>
          <a:lstStyle/>
          <a:p>
            <a:fld id="{B69FC8E7-D125-49AA-8864-588D12FE45FE}" type="slidenum">
              <a:rPr lang="en-IN" smtClean="0"/>
              <a:t>‹#›</a:t>
            </a:fld>
            <a:endParaRPr lang="en-IN"/>
          </a:p>
        </p:txBody>
      </p:sp>
    </p:spTree>
    <p:extLst>
      <p:ext uri="{BB962C8B-B14F-4D97-AF65-F5344CB8AC3E}">
        <p14:creationId xmlns:p14="http://schemas.microsoft.com/office/powerpoint/2010/main" val="3874733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1C39BC-528B-4880-8EF3-B8C7E9665E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E8010A9-1123-4AB1-9BCB-39FAA2D3FE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3D7AB64-9D2B-42F3-8F62-459BB7F778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F575A-30FF-43C2-A0DA-67B606A6634A}" type="datetimeFigureOut">
              <a:rPr lang="en-IN" smtClean="0"/>
              <a:t>09-08-2020</a:t>
            </a:fld>
            <a:endParaRPr lang="en-IN"/>
          </a:p>
        </p:txBody>
      </p:sp>
      <p:sp>
        <p:nvSpPr>
          <p:cNvPr id="5" name="Footer Placeholder 4">
            <a:extLst>
              <a:ext uri="{FF2B5EF4-FFF2-40B4-BE49-F238E27FC236}">
                <a16:creationId xmlns:a16="http://schemas.microsoft.com/office/drawing/2014/main" id="{863628F6-1FB6-48AE-B426-8A68E78E1B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C1D4B54-42B5-4D97-9D2E-3FBFE16AF4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FC8E7-D125-49AA-8864-588D12FE45FE}" type="slidenum">
              <a:rPr lang="en-IN" smtClean="0"/>
              <a:t>‹#›</a:t>
            </a:fld>
            <a:endParaRPr lang="en-IN"/>
          </a:p>
        </p:txBody>
      </p:sp>
    </p:spTree>
    <p:extLst>
      <p:ext uri="{BB962C8B-B14F-4D97-AF65-F5344CB8AC3E}">
        <p14:creationId xmlns:p14="http://schemas.microsoft.com/office/powerpoint/2010/main" val="364688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Pentiumd.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Eprom.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E67408-6FA0-4890-AB92-7DD0441A9E4D}"/>
              </a:ext>
            </a:extLst>
          </p:cNvPr>
          <p:cNvSpPr txBox="1"/>
          <p:nvPr/>
        </p:nvSpPr>
        <p:spPr>
          <a:xfrm>
            <a:off x="3819369" y="1143224"/>
            <a:ext cx="4572000" cy="3638240"/>
          </a:xfrm>
          <a:prstGeom prst="rect">
            <a:avLst/>
          </a:prstGeom>
          <a:noFill/>
        </p:spPr>
        <p:txBody>
          <a:bodyPr wrap="square">
            <a:spAutoFit/>
          </a:bodyPr>
          <a:lstStyle/>
          <a:p>
            <a:pPr algn="ctr">
              <a:lnSpc>
                <a:spcPct val="150000"/>
              </a:lnSpc>
              <a:spcAft>
                <a:spcPts val="800"/>
              </a:spcAft>
            </a:pPr>
            <a:r>
              <a:rPr lang="en-IN"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Group: B.Sc. III Year </a:t>
            </a:r>
          </a:p>
          <a:p>
            <a:pPr algn="ctr">
              <a:lnSpc>
                <a:spcPct val="150000"/>
              </a:lnSpc>
              <a:spcAft>
                <a:spcPts val="800"/>
              </a:spcAft>
            </a:pPr>
            <a:r>
              <a:rPr lang="en-IN"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Subject: Electronics</a:t>
            </a:r>
          </a:p>
          <a:p>
            <a:pPr algn="ctr">
              <a:lnSpc>
                <a:spcPct val="150000"/>
              </a:lnSpc>
              <a:spcAft>
                <a:spcPts val="800"/>
              </a:spcAft>
            </a:pPr>
            <a:r>
              <a:rPr lang="en-IN"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Semester:  5</a:t>
            </a:r>
          </a:p>
          <a:p>
            <a:pPr algn="ctr">
              <a:lnSpc>
                <a:spcPct val="150000"/>
              </a:lnSpc>
              <a:spcAft>
                <a:spcPts val="800"/>
              </a:spcAft>
            </a:pPr>
            <a:r>
              <a:rPr lang="en-IN"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Paper : 5</a:t>
            </a:r>
            <a:endParaRPr lang="en-IN" sz="36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9ADE3CC-F328-48BC-808A-1B79AACD4E08}"/>
              </a:ext>
            </a:extLst>
          </p:cNvPr>
          <p:cNvSpPr txBox="1"/>
          <p:nvPr/>
        </p:nvSpPr>
        <p:spPr>
          <a:xfrm>
            <a:off x="3549169" y="5837914"/>
            <a:ext cx="5112401" cy="579967"/>
          </a:xfrm>
          <a:prstGeom prst="rect">
            <a:avLst/>
          </a:prstGeom>
          <a:noFill/>
        </p:spPr>
        <p:txBody>
          <a:bodyPr wrap="square">
            <a:spAutoFit/>
          </a:bodyPr>
          <a:lstStyle/>
          <a:p>
            <a:pPr algn="ctr">
              <a:lnSpc>
                <a:spcPct val="150000"/>
              </a:lnSpc>
            </a:pPr>
            <a:r>
              <a:rPr lang="en-US" sz="2400" b="0" dirty="0">
                <a:effectLst/>
                <a:latin typeface="Times New Roman" panose="02020603050405020304" pitchFamily="18" charset="0"/>
                <a:ea typeface="Times New Roman" panose="02020603050405020304" pitchFamily="18" charset="0"/>
              </a:rPr>
              <a:t>w.e.f. 2018 - </a:t>
            </a:r>
            <a:r>
              <a:rPr lang="en-US" sz="2400" dirty="0">
                <a:latin typeface="Times New Roman" panose="02020603050405020304" pitchFamily="18" charset="0"/>
                <a:ea typeface="Times New Roman" panose="02020603050405020304" pitchFamily="18" charset="0"/>
              </a:rPr>
              <a:t>19</a:t>
            </a:r>
            <a:r>
              <a:rPr lang="en-US" sz="2400" b="0" dirty="0">
                <a:effectLst/>
                <a:latin typeface="Times New Roman" panose="02020603050405020304" pitchFamily="18" charset="0"/>
                <a:ea typeface="Times New Roman" panose="02020603050405020304" pitchFamily="18" charset="0"/>
              </a:rPr>
              <a:t> ADMITTED BATCH</a:t>
            </a:r>
            <a:endParaRPr lang="en-IN" sz="2400" b="1"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F6F2126D-D38D-4112-A7D3-D93330E9CD7B}"/>
              </a:ext>
            </a:extLst>
          </p:cNvPr>
          <p:cNvSpPr txBox="1"/>
          <p:nvPr/>
        </p:nvSpPr>
        <p:spPr>
          <a:xfrm>
            <a:off x="1592054" y="4898162"/>
            <a:ext cx="9026629" cy="752065"/>
          </a:xfrm>
          <a:prstGeom prst="rect">
            <a:avLst/>
          </a:prstGeom>
          <a:noFill/>
        </p:spPr>
        <p:txBody>
          <a:bodyPr wrap="square">
            <a:spAutoFit/>
          </a:bodyPr>
          <a:lstStyle/>
          <a:p>
            <a:pPr algn="ctr">
              <a:lnSpc>
                <a:spcPct val="150000"/>
              </a:lnSpc>
              <a:spcAft>
                <a:spcPts val="800"/>
              </a:spcAft>
            </a:pPr>
            <a:r>
              <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Title of the paper: Microprocessor (Intel 8085)</a:t>
            </a:r>
            <a:endParaRPr lang="en-IN" sz="32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C918C90-B5F2-429B-81FE-3629DD4B69D9}"/>
              </a:ext>
            </a:extLst>
          </p:cNvPr>
          <p:cNvSpPr txBox="1"/>
          <p:nvPr/>
        </p:nvSpPr>
        <p:spPr>
          <a:xfrm>
            <a:off x="762000" y="248810"/>
            <a:ext cx="10667999" cy="834524"/>
          </a:xfrm>
          <a:prstGeom prst="rect">
            <a:avLst/>
          </a:prstGeom>
          <a:noFill/>
        </p:spPr>
        <p:txBody>
          <a:bodyPr wrap="square">
            <a:spAutoFit/>
          </a:bodyPr>
          <a:lstStyle/>
          <a:p>
            <a:pPr algn="ctr">
              <a:lnSpc>
                <a:spcPct val="150000"/>
              </a:lnSpc>
              <a:spcAft>
                <a:spcPts val="800"/>
              </a:spcAft>
            </a:pPr>
            <a:r>
              <a:rPr lang="en-IN" sz="36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P.R. GOVERNMENT COLLEGE (A), KAKINADA</a:t>
            </a:r>
            <a:endParaRPr lang="en-IN" sz="36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224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907ABF-5284-4AED-AA01-255D558208F5}"/>
              </a:ext>
            </a:extLst>
          </p:cNvPr>
          <p:cNvSpPr txBox="1">
            <a:spLocks noChangeArrowheads="1"/>
          </p:cNvSpPr>
          <p:nvPr/>
        </p:nvSpPr>
        <p:spPr bwMode="auto">
          <a:xfrm>
            <a:off x="273931" y="333641"/>
            <a:ext cx="11482954" cy="677723"/>
          </a:xfrm>
          <a:prstGeom prst="rect">
            <a:avLst/>
          </a:prstGeom>
        </p:spPr>
        <p:txBody>
          <a:bodyPr wrap="square" lIns="91440" tIns="45720" rIns="91440" bIns="45720" numCol="1"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altLang="en-US" sz="30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BLOCK DIAGRAM OF A MICROPROCESSOR BASED SYSTEM</a:t>
            </a:r>
            <a:endParaRPr lang="fr-FR" altLang="en-US" sz="30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0" name="Text Box 22">
            <a:extLst>
              <a:ext uri="{FF2B5EF4-FFF2-40B4-BE49-F238E27FC236}">
                <a16:creationId xmlns:a16="http://schemas.microsoft.com/office/drawing/2014/main" id="{D5D5FE71-D442-433C-8F90-4E59BD01FAC3}"/>
              </a:ext>
            </a:extLst>
          </p:cNvPr>
          <p:cNvSpPr txBox="1">
            <a:spLocks noChangeArrowheads="1"/>
          </p:cNvSpPr>
          <p:nvPr/>
        </p:nvSpPr>
        <p:spPr bwMode="auto">
          <a:xfrm>
            <a:off x="603029" y="1134630"/>
            <a:ext cx="1098594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just" eaLnBrk="1" hangingPunct="1">
              <a:spcBef>
                <a:spcPct val="50000"/>
              </a:spcBef>
              <a:buClrTx/>
              <a:buSzTx/>
              <a:buFontTx/>
              <a:buNone/>
            </a:pPr>
            <a:r>
              <a:rPr lang="en-US" altLang="en-US" sz="2800" dirty="0">
                <a:latin typeface="Times New Roman" panose="02020603050405020304" pitchFamily="18" charset="0"/>
                <a:cs typeface="Times New Roman" panose="02020603050405020304" pitchFamily="18" charset="0"/>
              </a:rPr>
              <a:t>	Basic computer system consist of a Central processing unit (CPU), memory (RAM and ROM), input/output (I/O) unit.</a:t>
            </a:r>
          </a:p>
        </p:txBody>
      </p:sp>
      <p:sp>
        <p:nvSpPr>
          <p:cNvPr id="21" name="Text Box 23">
            <a:extLst>
              <a:ext uri="{FF2B5EF4-FFF2-40B4-BE49-F238E27FC236}">
                <a16:creationId xmlns:a16="http://schemas.microsoft.com/office/drawing/2014/main" id="{79E644C1-03F9-478D-B5FB-A2FC3F706E15}"/>
              </a:ext>
            </a:extLst>
          </p:cNvPr>
          <p:cNvSpPr txBox="1">
            <a:spLocks noChangeArrowheads="1"/>
          </p:cNvSpPr>
          <p:nvPr/>
        </p:nvSpPr>
        <p:spPr bwMode="auto">
          <a:xfrm>
            <a:off x="2423319" y="6165174"/>
            <a:ext cx="73453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50000"/>
              </a:spcBef>
              <a:buClrTx/>
              <a:buSzTx/>
              <a:buFontTx/>
              <a:buNone/>
            </a:pPr>
            <a:r>
              <a:rPr lang="en-US" altLang="en-US" sz="2000" b="1" dirty="0">
                <a:latin typeface="Times New Roman" panose="02020603050405020304" pitchFamily="18" charset="0"/>
                <a:cs typeface="Times New Roman" panose="02020603050405020304" pitchFamily="18" charset="0"/>
              </a:rPr>
              <a:t>Block diagram of a basic computer system</a:t>
            </a:r>
          </a:p>
        </p:txBody>
      </p:sp>
      <p:pic>
        <p:nvPicPr>
          <p:cNvPr id="26" name="image1.jpeg">
            <a:extLst>
              <a:ext uri="{FF2B5EF4-FFF2-40B4-BE49-F238E27FC236}">
                <a16:creationId xmlns:a16="http://schemas.microsoft.com/office/drawing/2014/main" id="{A7673088-E329-4380-8A65-AED97C099659}"/>
              </a:ext>
            </a:extLst>
          </p:cNvPr>
          <p:cNvPicPr/>
          <p:nvPr/>
        </p:nvPicPr>
        <p:blipFill>
          <a:blip r:embed="rId2" cstate="print"/>
          <a:stretch>
            <a:fillRect/>
          </a:stretch>
        </p:blipFill>
        <p:spPr>
          <a:xfrm>
            <a:off x="1084521" y="2517972"/>
            <a:ext cx="9861775" cy="3339489"/>
          </a:xfrm>
          <a:prstGeom prst="rect">
            <a:avLst/>
          </a:prstGeom>
        </p:spPr>
      </p:pic>
    </p:spTree>
    <p:extLst>
      <p:ext uri="{BB962C8B-B14F-4D97-AF65-F5344CB8AC3E}">
        <p14:creationId xmlns:p14="http://schemas.microsoft.com/office/powerpoint/2010/main" val="231407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
                                            <p:txEl>
                                              <p:pRg st="0" end="0"/>
                                            </p:txEl>
                                          </p:spTgt>
                                        </p:tgtEl>
                                        <p:attrNameLst>
                                          <p:attrName>style.visibility</p:attrName>
                                        </p:attrNameLst>
                                      </p:cBhvr>
                                      <p:to>
                                        <p:strVal val="visible"/>
                                      </p:to>
                                    </p:set>
                                    <p:animEffect transition="in" filter="fade">
                                      <p:cBhvr>
                                        <p:cTn id="14" dur="1000"/>
                                        <p:tgtEl>
                                          <p:spTgt spid="20">
                                            <p:txEl>
                                              <p:pRg st="0" end="0"/>
                                            </p:txEl>
                                          </p:spTgt>
                                        </p:tgtEl>
                                      </p:cBhvr>
                                    </p:animEffect>
                                    <p:anim calcmode="lin" valueType="num">
                                      <p:cBhvr>
                                        <p:cTn id="15"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33F02A-A19A-44D6-A701-54512C846BCF}"/>
              </a:ext>
            </a:extLst>
          </p:cNvPr>
          <p:cNvSpPr txBox="1"/>
          <p:nvPr/>
        </p:nvSpPr>
        <p:spPr>
          <a:xfrm>
            <a:off x="689113" y="1635538"/>
            <a:ext cx="10654748" cy="4512261"/>
          </a:xfrm>
          <a:prstGeom prst="rect">
            <a:avLst/>
          </a:prstGeom>
          <a:noFill/>
        </p:spPr>
        <p:txBody>
          <a:bodyPr wrap="square">
            <a:spAutoFit/>
          </a:bodyPr>
          <a:lstStyle/>
          <a:p>
            <a:pPr marL="285750" indent="-285750" algn="just">
              <a:lnSpc>
                <a:spcPct val="115000"/>
              </a:lnSpc>
              <a:buFont typeface="Wingdings" panose="05000000000000000000" pitchFamily="2" charset="2"/>
              <a:buChar char="Ø"/>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this system, the microprocessor is the master and all other peripherals are slaves. </a:t>
            </a:r>
          </a:p>
          <a:p>
            <a:pPr marL="285750" indent="-285750" algn="just">
              <a:lnSpc>
                <a:spcPct val="115000"/>
              </a:lnSpc>
              <a:buFont typeface="Wingdings" panose="05000000000000000000" pitchFamily="2" charset="2"/>
              <a:buChar char="Ø"/>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master controls all peripherals and initiates all operations. </a:t>
            </a:r>
          </a:p>
          <a:p>
            <a:pPr marL="285750" indent="-285750" algn="just">
              <a:lnSpc>
                <a:spcPct val="115000"/>
              </a:lnSpc>
              <a:buFont typeface="Wingdings" panose="05000000000000000000" pitchFamily="2" charset="2"/>
              <a:buChar char="Ø"/>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buses are group of lines that carry data, address or control signals. </a:t>
            </a:r>
          </a:p>
          <a:p>
            <a:pPr marL="285750" indent="-285750" algn="just">
              <a:lnSpc>
                <a:spcPct val="115000"/>
              </a:lnSpc>
              <a:buFont typeface="Wingdings" panose="05000000000000000000" pitchFamily="2" charset="2"/>
              <a:buChar char="Ø"/>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CPU interface is provided to demultiplex the multiplexed lines, to generate the chip select signals and additional control signals. </a:t>
            </a:r>
          </a:p>
          <a:p>
            <a:pPr marL="285750" indent="-285750" algn="just">
              <a:lnSpc>
                <a:spcPct val="115000"/>
              </a:lnSpc>
              <a:buFont typeface="Wingdings" panose="05000000000000000000" pitchFamily="2" charset="2"/>
              <a:buChar char="Ø"/>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system bus has separate lines for each</a:t>
            </a:r>
            <a:r>
              <a:rPr lang="en-US" sz="2800"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signal.</a:t>
            </a:r>
          </a:p>
          <a:p>
            <a:pPr marL="285750" indent="-285750" algn="just">
              <a:lnSpc>
                <a:spcPct val="115000"/>
              </a:lnSpc>
              <a:buFont typeface="Wingdings" panose="05000000000000000000" pitchFamily="2" charset="2"/>
              <a:buChar char="Ø"/>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The EPROM memory is used to store permanent programs and data. </a:t>
            </a:r>
          </a:p>
          <a:p>
            <a:pPr marL="285750" indent="-285750" algn="just">
              <a:lnSpc>
                <a:spcPct val="115000"/>
              </a:lnSpc>
              <a:buFont typeface="Wingdings" panose="05000000000000000000" pitchFamily="2" charset="2"/>
              <a:buChar char="Ø"/>
            </a:pPr>
            <a:r>
              <a:rPr lang="en-IN" sz="2800" dirty="0">
                <a:effectLst/>
                <a:latin typeface="Times New Roman" panose="02020603050405020304" pitchFamily="18" charset="0"/>
                <a:ea typeface="Calibri" panose="020F0502020204030204" pitchFamily="34" charset="0"/>
                <a:cs typeface="Times New Roman" panose="02020603050405020304" pitchFamily="18" charset="0"/>
              </a:rPr>
              <a:t>The RAM memory is used to store temporary programs and data. </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2A85521-DE82-4A43-8152-BB7A6CA3A62D}"/>
              </a:ext>
            </a:extLst>
          </p:cNvPr>
          <p:cNvSpPr txBox="1"/>
          <p:nvPr/>
        </p:nvSpPr>
        <p:spPr>
          <a:xfrm>
            <a:off x="1444487" y="448591"/>
            <a:ext cx="9303025" cy="523220"/>
          </a:xfrm>
          <a:prstGeom prst="rect">
            <a:avLst/>
          </a:prstGeom>
          <a:noFill/>
        </p:spPr>
        <p:txBody>
          <a:bodyPr wrap="square" rtlCol="0">
            <a:spAutoFit/>
          </a:bodyPr>
          <a:lstStyle/>
          <a:p>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FUNCTIONS OF MICROPROCESSOR BASED SYSTEM</a:t>
            </a:r>
            <a:endParaRPr lang="en-IN"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818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Effect transition="in" filter="fade">
                                      <p:cBhvr>
                                        <p:cTn id="28" dur="1000"/>
                                        <p:tgtEl>
                                          <p:spTgt spid="6">
                                            <p:txEl>
                                              <p:pRg st="2" end="2"/>
                                            </p:txEl>
                                          </p:spTgt>
                                        </p:tgtEl>
                                      </p:cBhvr>
                                    </p:animEffect>
                                    <p:anim calcmode="lin" valueType="num">
                                      <p:cBhvr>
                                        <p:cTn id="2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1000"/>
                                        <p:tgtEl>
                                          <p:spTgt spid="6">
                                            <p:txEl>
                                              <p:pRg st="3" end="3"/>
                                            </p:txEl>
                                          </p:spTgt>
                                        </p:tgtEl>
                                      </p:cBhvr>
                                    </p:animEffect>
                                    <p:anim calcmode="lin" valueType="num">
                                      <p:cBhvr>
                                        <p:cTn id="3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1000"/>
                                        <p:tgtEl>
                                          <p:spTgt spid="6">
                                            <p:txEl>
                                              <p:pRg st="4" end="4"/>
                                            </p:txEl>
                                          </p:spTgt>
                                        </p:tgtEl>
                                      </p:cBhvr>
                                    </p:animEffect>
                                    <p:anim calcmode="lin" valueType="num">
                                      <p:cBhvr>
                                        <p:cTn id="4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Effect transition="in" filter="fade">
                                      <p:cBhvr>
                                        <p:cTn id="49" dur="1000"/>
                                        <p:tgtEl>
                                          <p:spTgt spid="6">
                                            <p:txEl>
                                              <p:pRg st="5" end="5"/>
                                            </p:txEl>
                                          </p:spTgt>
                                        </p:tgtEl>
                                      </p:cBhvr>
                                    </p:animEffect>
                                    <p:anim calcmode="lin" valueType="num">
                                      <p:cBhvr>
                                        <p:cTn id="5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6" end="6"/>
                                            </p:txEl>
                                          </p:spTgt>
                                        </p:tgtEl>
                                        <p:attrNameLst>
                                          <p:attrName>style.visibility</p:attrName>
                                        </p:attrNameLst>
                                      </p:cBhvr>
                                      <p:to>
                                        <p:strVal val="visible"/>
                                      </p:to>
                                    </p:set>
                                    <p:animEffect transition="in" filter="fade">
                                      <p:cBhvr>
                                        <p:cTn id="56" dur="1000"/>
                                        <p:tgtEl>
                                          <p:spTgt spid="6">
                                            <p:txEl>
                                              <p:pRg st="6" end="6"/>
                                            </p:txEl>
                                          </p:spTgt>
                                        </p:tgtEl>
                                      </p:cBhvr>
                                    </p:animEffect>
                                    <p:anim calcmode="lin" valueType="num">
                                      <p:cBhvr>
                                        <p:cTn id="57"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793E28-961A-4F1E-83D8-CF0DDE88C677}"/>
              </a:ext>
            </a:extLst>
          </p:cNvPr>
          <p:cNvSpPr txBox="1"/>
          <p:nvPr/>
        </p:nvSpPr>
        <p:spPr>
          <a:xfrm>
            <a:off x="629479" y="1265613"/>
            <a:ext cx="10535478" cy="5155066"/>
          </a:xfrm>
          <a:prstGeom prst="rect">
            <a:avLst/>
          </a:prstGeom>
          <a:noFill/>
        </p:spPr>
        <p:txBody>
          <a:bodyPr wrap="square">
            <a:spAutoFit/>
          </a:bodyPr>
          <a:lstStyle/>
          <a:p>
            <a:pPr lvl="0" algn="just">
              <a:lnSpc>
                <a:spcPct val="115000"/>
              </a:lnSpc>
            </a:pPr>
            <a:r>
              <a:rPr lang="en-US" sz="2400" b="1" dirty="0">
                <a:effectLst/>
                <a:latin typeface="Times New Roman" panose="02020603050405020304" pitchFamily="18" charset="0"/>
                <a:ea typeface="Times New Roman" panose="02020603050405020304" pitchFamily="18" charset="0"/>
              </a:rPr>
              <a:t>Bus</a:t>
            </a:r>
            <a:r>
              <a:rPr lang="en-US" sz="2400" dirty="0">
                <a:effectLst/>
                <a:latin typeface="Times New Roman" panose="02020603050405020304" pitchFamily="18" charset="0"/>
                <a:ea typeface="Times New Roman" panose="02020603050405020304" pitchFamily="18" charset="0"/>
              </a:rPr>
              <a:t>: A bus is a group of wires/lines that carry similar</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information.</a:t>
            </a:r>
            <a:endParaRPr lang="en-IN" sz="2400" dirty="0">
              <a:effectLst/>
              <a:latin typeface="Times New Roman" panose="02020603050405020304" pitchFamily="18" charset="0"/>
              <a:ea typeface="Times New Roman" panose="02020603050405020304" pitchFamily="18" charset="0"/>
            </a:endParaRPr>
          </a:p>
          <a:p>
            <a:pPr lvl="0" algn="just">
              <a:lnSpc>
                <a:spcPct val="115000"/>
              </a:lnSpc>
              <a:spcAft>
                <a:spcPts val="0"/>
              </a:spcAft>
            </a:pPr>
            <a:r>
              <a:rPr lang="en-US" sz="2400" b="1" dirty="0">
                <a:effectLst/>
                <a:latin typeface="Times New Roman" panose="02020603050405020304" pitchFamily="18" charset="0"/>
                <a:ea typeface="Times New Roman" panose="02020603050405020304" pitchFamily="18" charset="0"/>
              </a:rPr>
              <a:t>System Bus</a:t>
            </a:r>
            <a:r>
              <a:rPr lang="en-US" sz="2400" dirty="0">
                <a:effectLst/>
                <a:latin typeface="Times New Roman" panose="02020603050405020304" pitchFamily="18" charset="0"/>
                <a:ea typeface="Times New Roman" panose="02020603050405020304" pitchFamily="18" charset="0"/>
              </a:rPr>
              <a:t>: The system bus is a group of wires/lines used for communication between the microprocessor and</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peripherals.</a:t>
            </a:r>
            <a:r>
              <a:rPr lang="en-US" sz="2400" b="1" dirty="0">
                <a:effectLst/>
                <a:latin typeface="Times New Roman" panose="02020603050405020304" pitchFamily="18" charset="0"/>
                <a:ea typeface="Times New Roman" panose="02020603050405020304" pitchFamily="18" charset="0"/>
              </a:rPr>
              <a:t> </a:t>
            </a:r>
          </a:p>
          <a:p>
            <a:pPr lvl="0" algn="just">
              <a:lnSpc>
                <a:spcPct val="115000"/>
              </a:lnSpc>
              <a:spcAft>
                <a:spcPts val="0"/>
              </a:spcAft>
            </a:pPr>
            <a:r>
              <a:rPr lang="en-US" sz="2400" b="1" dirty="0">
                <a:effectLst/>
                <a:latin typeface="Times New Roman" panose="02020603050405020304" pitchFamily="18" charset="0"/>
                <a:ea typeface="Times New Roman" panose="02020603050405020304" pitchFamily="18" charset="0"/>
              </a:rPr>
              <a:t>Address Bus</a:t>
            </a:r>
            <a:r>
              <a:rPr lang="en-US" sz="2400" dirty="0">
                <a:effectLst/>
                <a:latin typeface="Times New Roman" panose="02020603050405020304" pitchFamily="18" charset="0"/>
                <a:ea typeface="Times New Roman" panose="02020603050405020304" pitchFamily="18" charset="0"/>
              </a:rPr>
              <a:t>: </a:t>
            </a:r>
          </a:p>
          <a:p>
            <a:pPr marL="342900" lvl="0" indent="-342900" algn="just">
              <a:lnSpc>
                <a:spcPct val="115000"/>
              </a:lnSpc>
              <a:spcAft>
                <a:spcPts val="0"/>
              </a:spcAft>
              <a:buFont typeface="Wingdings" panose="05000000000000000000" pitchFamily="2" charset="2"/>
              <a:buChar char="Ø"/>
            </a:pPr>
            <a:r>
              <a:rPr lang="en-US" sz="2400" dirty="0">
                <a:effectLst/>
                <a:latin typeface="Times New Roman" panose="02020603050405020304" pitchFamily="18" charset="0"/>
                <a:ea typeface="Times New Roman" panose="02020603050405020304" pitchFamily="18" charset="0"/>
              </a:rPr>
              <a:t>It is a group of wires or lines that are used to transfer the addresses of Memory or I/O devices. </a:t>
            </a:r>
          </a:p>
          <a:p>
            <a:pPr marL="342900" lvl="0" indent="-342900" algn="just">
              <a:lnSpc>
                <a:spcPct val="115000"/>
              </a:lnSpc>
              <a:spcAft>
                <a:spcPts val="0"/>
              </a:spcAft>
              <a:buFont typeface="Wingdings" panose="05000000000000000000" pitchFamily="2" charset="2"/>
              <a:buChar char=""/>
            </a:pPr>
            <a:r>
              <a:rPr lang="en-US" sz="2400" dirty="0">
                <a:effectLst/>
                <a:latin typeface="Times New Roman" panose="02020603050405020304" pitchFamily="18" charset="0"/>
                <a:ea typeface="Times New Roman" panose="02020603050405020304" pitchFamily="18" charset="0"/>
              </a:rPr>
              <a:t>It is unidirectional. For example, if an Address bus have 16 bits. </a:t>
            </a:r>
          </a:p>
          <a:p>
            <a:pPr marL="342900" lvl="0" indent="-342900" algn="just">
              <a:lnSpc>
                <a:spcPct val="115000"/>
              </a:lnSpc>
              <a:spcAft>
                <a:spcPts val="0"/>
              </a:spcAft>
              <a:buFont typeface="Wingdings" panose="05000000000000000000" pitchFamily="2" charset="2"/>
              <a:buChar char=""/>
            </a:pPr>
            <a:r>
              <a:rPr lang="en-US" sz="2400" dirty="0">
                <a:effectLst/>
                <a:latin typeface="Times New Roman" panose="02020603050405020304" pitchFamily="18" charset="0"/>
                <a:ea typeface="Times New Roman" panose="02020603050405020304" pitchFamily="18" charset="0"/>
              </a:rPr>
              <a:t>Microprocessor can transfer maximum 16-bit address which means it can address 65,536 different memory locations. </a:t>
            </a:r>
          </a:p>
          <a:p>
            <a:pPr marL="342900" lvl="0" indent="-342900" algn="just">
              <a:lnSpc>
                <a:spcPct val="115000"/>
              </a:lnSpc>
              <a:spcAft>
                <a:spcPts val="0"/>
              </a:spcAft>
              <a:buFont typeface="Wingdings" panose="05000000000000000000" pitchFamily="2" charset="2"/>
              <a:buChar char=""/>
            </a:pPr>
            <a:r>
              <a:rPr lang="en-US" sz="2400" dirty="0">
                <a:latin typeface="Times New Roman" panose="02020603050405020304" pitchFamily="18" charset="0"/>
                <a:ea typeface="Times New Roman" panose="02020603050405020304" pitchFamily="18" charset="0"/>
              </a:rPr>
              <a:t>Address</a:t>
            </a:r>
            <a:r>
              <a:rPr lang="en-US" sz="2400" dirty="0">
                <a:effectLst/>
                <a:latin typeface="Times New Roman" panose="02020603050405020304" pitchFamily="18" charset="0"/>
                <a:ea typeface="Times New Roman" panose="02020603050405020304" pitchFamily="18" charset="0"/>
              </a:rPr>
              <a:t> bus is multiplexed with 8-bit data bus. So, the most significant bits (MSB) of address goes through Address bus (A</a:t>
            </a:r>
            <a:r>
              <a:rPr lang="en-US" sz="2400" baseline="-25000" dirty="0">
                <a:effectLst/>
                <a:latin typeface="Times New Roman" panose="02020603050405020304" pitchFamily="18" charset="0"/>
                <a:ea typeface="Times New Roman" panose="02020603050405020304" pitchFamily="18" charset="0"/>
              </a:rPr>
              <a:t>7</a:t>
            </a:r>
            <a:r>
              <a:rPr lang="en-US" sz="2400" dirty="0">
                <a:effectLst/>
                <a:latin typeface="Times New Roman" panose="02020603050405020304" pitchFamily="18" charset="0"/>
                <a:ea typeface="Times New Roman" panose="02020603050405020304" pitchFamily="18" charset="0"/>
              </a:rPr>
              <a:t>-A</a:t>
            </a:r>
            <a:r>
              <a:rPr lang="en-US" sz="2400" baseline="-25000" dirty="0">
                <a:effectLst/>
                <a:latin typeface="Times New Roman" panose="02020603050405020304" pitchFamily="18" charset="0"/>
                <a:ea typeface="Times New Roman" panose="02020603050405020304" pitchFamily="18" charset="0"/>
              </a:rPr>
              <a:t>15</a:t>
            </a:r>
            <a:r>
              <a:rPr lang="en-US" sz="2400" dirty="0">
                <a:effectLst/>
                <a:latin typeface="Times New Roman" panose="02020603050405020304" pitchFamily="18" charset="0"/>
                <a:ea typeface="Times New Roman" panose="02020603050405020304" pitchFamily="18" charset="0"/>
              </a:rPr>
              <a:t>) and LSB goes through multiplexed data bus</a:t>
            </a:r>
            <a:r>
              <a:rPr lang="en-US" sz="2400" spc="-4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(AD</a:t>
            </a:r>
            <a:r>
              <a:rPr lang="en-US" sz="2400" baseline="-25000" dirty="0">
                <a:effectLst/>
                <a:latin typeface="Times New Roman" panose="02020603050405020304" pitchFamily="18" charset="0"/>
                <a:ea typeface="Times New Roman" panose="02020603050405020304" pitchFamily="18" charset="0"/>
              </a:rPr>
              <a:t>0</a:t>
            </a:r>
            <a:r>
              <a:rPr lang="en-US" sz="2400" dirty="0">
                <a:effectLst/>
                <a:latin typeface="Times New Roman" panose="02020603050405020304" pitchFamily="18" charset="0"/>
                <a:ea typeface="Times New Roman" panose="02020603050405020304" pitchFamily="18" charset="0"/>
              </a:rPr>
              <a:t>-AD</a:t>
            </a:r>
            <a:r>
              <a:rPr lang="en-US" sz="2400" baseline="-25000" dirty="0">
                <a:effectLst/>
                <a:latin typeface="Times New Roman" panose="02020603050405020304" pitchFamily="18" charset="0"/>
                <a:ea typeface="Times New Roman" panose="02020603050405020304" pitchFamily="18" charset="0"/>
              </a:rPr>
              <a:t>7</a:t>
            </a:r>
            <a:r>
              <a:rPr lang="en-US" sz="2400" dirty="0">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9A3FBE5-9003-4992-87CB-E7DA8D5C28BA}"/>
              </a:ext>
            </a:extLst>
          </p:cNvPr>
          <p:cNvSpPr txBox="1"/>
          <p:nvPr/>
        </p:nvSpPr>
        <p:spPr>
          <a:xfrm>
            <a:off x="1470992" y="437321"/>
            <a:ext cx="8852452"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Bus organization of Microprocessor based system </a:t>
            </a:r>
            <a:endPar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108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0181C1-79A0-45C0-82AF-41834446ADBB}"/>
              </a:ext>
            </a:extLst>
          </p:cNvPr>
          <p:cNvSpPr txBox="1"/>
          <p:nvPr/>
        </p:nvSpPr>
        <p:spPr>
          <a:xfrm>
            <a:off x="1046922" y="1700643"/>
            <a:ext cx="9727096" cy="4016741"/>
          </a:xfrm>
          <a:prstGeom prst="rect">
            <a:avLst/>
          </a:prstGeom>
          <a:noFill/>
        </p:spPr>
        <p:txBody>
          <a:bodyPr wrap="square">
            <a:spAutoFit/>
          </a:bodyPr>
          <a:lstStyle/>
          <a:p>
            <a:pPr lvl="0" algn="just">
              <a:lnSpc>
                <a:spcPct val="115000"/>
              </a:lnSpc>
            </a:pPr>
            <a:r>
              <a:rPr lang="en-US" sz="2800" b="1" dirty="0">
                <a:effectLst/>
                <a:latin typeface="Times New Roman" panose="02020603050405020304" pitchFamily="18" charset="0"/>
                <a:ea typeface="Times New Roman" panose="02020603050405020304" pitchFamily="18" charset="0"/>
              </a:rPr>
              <a:t>Data Bus</a:t>
            </a:r>
            <a:r>
              <a:rPr lang="en-US" sz="2800" dirty="0">
                <a:effectLst/>
                <a:latin typeface="Times New Roman" panose="02020603050405020304" pitchFamily="18" charset="0"/>
                <a:ea typeface="Times New Roman" panose="02020603050405020304" pitchFamily="18" charset="0"/>
              </a:rPr>
              <a:t>: The data bus is used to transfer data between memory and processor or between I/O device and processor. </a:t>
            </a:r>
          </a:p>
          <a:p>
            <a:pPr marL="457200" lvl="0" indent="-457200" algn="just">
              <a:lnSpc>
                <a:spcPct val="115000"/>
              </a:lnSpc>
              <a:buFont typeface="Wingdings" panose="05000000000000000000" pitchFamily="2" charset="2"/>
              <a:buChar char="Ø"/>
            </a:pPr>
            <a:r>
              <a:rPr lang="en-US" sz="2800" dirty="0">
                <a:effectLst/>
                <a:latin typeface="Times New Roman" panose="02020603050405020304" pitchFamily="18" charset="0"/>
                <a:ea typeface="Times New Roman" panose="02020603050405020304" pitchFamily="18" charset="0"/>
              </a:rPr>
              <a:t>For example, an 8-bit processor will generally have an 8-bit data bus and a 16-bit processor will have 16-bit data</a:t>
            </a:r>
            <a:r>
              <a:rPr lang="en-US" sz="2800" spc="-3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bus.</a:t>
            </a:r>
            <a:endParaRPr lang="en-IN" sz="2800" dirty="0">
              <a:effectLst/>
              <a:latin typeface="Times New Roman" panose="02020603050405020304" pitchFamily="18" charset="0"/>
              <a:ea typeface="Times New Roman" panose="02020603050405020304" pitchFamily="18" charset="0"/>
            </a:endParaRPr>
          </a:p>
          <a:p>
            <a:pPr lvl="0" algn="just">
              <a:lnSpc>
                <a:spcPct val="115000"/>
              </a:lnSpc>
            </a:pPr>
            <a:r>
              <a:rPr lang="en-US" sz="2800" b="1" dirty="0">
                <a:effectLst/>
                <a:latin typeface="Times New Roman" panose="02020603050405020304" pitchFamily="18" charset="0"/>
                <a:ea typeface="Times New Roman" panose="02020603050405020304" pitchFamily="18" charset="0"/>
              </a:rPr>
              <a:t>Control Bus</a:t>
            </a:r>
            <a:r>
              <a:rPr lang="en-US" sz="2800" dirty="0">
                <a:effectLst/>
                <a:latin typeface="Times New Roman" panose="02020603050405020304" pitchFamily="18" charset="0"/>
                <a:ea typeface="Times New Roman" panose="02020603050405020304" pitchFamily="18" charset="0"/>
              </a:rPr>
              <a:t>: The control bus carry control signals, which consists of signals for selection of memory or I/O device from the given address, direction of data transfer and synchronization of data transfer in case of slow</a:t>
            </a:r>
            <a:r>
              <a:rPr lang="en-US" sz="2800" spc="-2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devices.</a:t>
            </a:r>
            <a:endParaRPr lang="en-IN" sz="28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C521F329-9B97-4C46-9996-07CEB552D80F}"/>
              </a:ext>
            </a:extLst>
          </p:cNvPr>
          <p:cNvSpPr txBox="1"/>
          <p:nvPr/>
        </p:nvSpPr>
        <p:spPr>
          <a:xfrm>
            <a:off x="1669774" y="675860"/>
            <a:ext cx="8852452"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Bus organization of Microprocessor based system </a:t>
            </a:r>
            <a:endPar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499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990898E-231C-489C-BDF8-E22119157EF7}"/>
              </a:ext>
            </a:extLst>
          </p:cNvPr>
          <p:cNvPicPr>
            <a:picLocks noChangeAspect="1" noChangeArrowheads="1"/>
          </p:cNvPicPr>
          <p:nvPr/>
        </p:nvPicPr>
        <p:blipFill>
          <a:blip r:embed="rId2"/>
          <a:srcRect/>
          <a:stretch>
            <a:fillRect/>
          </a:stretch>
        </p:blipFill>
        <p:spPr bwMode="auto">
          <a:xfrm>
            <a:off x="383086" y="269455"/>
            <a:ext cx="11424601" cy="6302817"/>
          </a:xfrm>
          <a:prstGeom prst="rect">
            <a:avLst/>
          </a:prstGeom>
          <a:noFill/>
          <a:ln w="9525">
            <a:noFill/>
            <a:miter lim="800000"/>
            <a:headEnd/>
            <a:tailEnd/>
          </a:ln>
          <a:effectLst/>
        </p:spPr>
      </p:pic>
    </p:spTree>
    <p:extLst>
      <p:ext uri="{BB962C8B-B14F-4D97-AF65-F5344CB8AC3E}">
        <p14:creationId xmlns:p14="http://schemas.microsoft.com/office/powerpoint/2010/main" val="1015877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ED74D6-4E64-4317-B778-409F711805A5}"/>
              </a:ext>
            </a:extLst>
          </p:cNvPr>
          <p:cNvSpPr txBox="1"/>
          <p:nvPr/>
        </p:nvSpPr>
        <p:spPr>
          <a:xfrm>
            <a:off x="2567609" y="2844225"/>
            <a:ext cx="7056782" cy="584775"/>
          </a:xfrm>
          <a:prstGeom prst="rect">
            <a:avLst/>
          </a:prstGeom>
          <a:noFill/>
        </p:spPr>
        <p:txBody>
          <a:bodyPr wrap="square" rtlCol="0">
            <a:spAutoFit/>
          </a:bodyPr>
          <a:lstStyle/>
          <a:p>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Topic : Introduction to Microprocessor</a:t>
            </a:r>
            <a:endParaRPr lang="en-I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183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57E08893-B399-466F-8E15-9226611C0652}"/>
              </a:ext>
            </a:extLst>
          </p:cNvPr>
          <p:cNvSpPr txBox="1">
            <a:spLocks/>
          </p:cNvSpPr>
          <p:nvPr/>
        </p:nvSpPr>
        <p:spPr>
          <a:xfrm>
            <a:off x="1050851" y="2708644"/>
            <a:ext cx="10090298" cy="14407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altLang="en-US" dirty="0">
                <a:latin typeface="Times New Roman" panose="02020603050405020304" pitchFamily="18" charset="0"/>
                <a:cs typeface="Times New Roman" panose="02020603050405020304" pitchFamily="18" charset="0"/>
              </a:rPr>
              <a:t>	A </a:t>
            </a:r>
            <a:r>
              <a:rPr lang="en-US" altLang="en-US" b="1" dirty="0">
                <a:latin typeface="Times New Roman" panose="02020603050405020304" pitchFamily="18" charset="0"/>
                <a:cs typeface="Times New Roman" panose="02020603050405020304" pitchFamily="18" charset="0"/>
              </a:rPr>
              <a:t>computer</a:t>
            </a:r>
            <a:r>
              <a:rPr lang="en-US" altLang="en-US" dirty="0">
                <a:latin typeface="Times New Roman" panose="02020603050405020304" pitchFamily="18" charset="0"/>
                <a:cs typeface="Times New Roman" panose="02020603050405020304" pitchFamily="18" charset="0"/>
              </a:rPr>
              <a:t> is a programmable machine that receives input, stores and manipulates data or information, and provides output in a useful format.</a:t>
            </a:r>
          </a:p>
        </p:txBody>
      </p:sp>
      <p:sp>
        <p:nvSpPr>
          <p:cNvPr id="5" name="Rectangle 2">
            <a:extLst>
              <a:ext uri="{FF2B5EF4-FFF2-40B4-BE49-F238E27FC236}">
                <a16:creationId xmlns:a16="http://schemas.microsoft.com/office/drawing/2014/main" id="{7CF2AB60-D9D6-4D7B-BF99-F750F666E8C3}"/>
              </a:ext>
            </a:extLst>
          </p:cNvPr>
          <p:cNvSpPr txBox="1">
            <a:spLocks/>
          </p:cNvSpPr>
          <p:nvPr/>
        </p:nvSpPr>
        <p:spPr bwMode="auto">
          <a:xfrm>
            <a:off x="4421372" y="976387"/>
            <a:ext cx="304268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6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p>
        </p:txBody>
      </p:sp>
    </p:spTree>
    <p:extLst>
      <p:ext uri="{BB962C8B-B14F-4D97-AF65-F5344CB8AC3E}">
        <p14:creationId xmlns:p14="http://schemas.microsoft.com/office/powerpoint/2010/main" val="253181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414BCC9B-8239-4753-9B29-45CCBD22F0DD}"/>
              </a:ext>
            </a:extLst>
          </p:cNvPr>
          <p:cNvSpPr txBox="1">
            <a:spLocks noChangeArrowheads="1"/>
          </p:cNvSpPr>
          <p:nvPr/>
        </p:nvSpPr>
        <p:spPr bwMode="auto">
          <a:xfrm>
            <a:off x="1929116" y="320546"/>
            <a:ext cx="8473841" cy="498475"/>
          </a:xfrm>
          <a:prstGeom prst="rect">
            <a:avLst/>
          </a:prstGeom>
        </p:spPr>
        <p:txBody>
          <a:bodyPr wrap="square" lIns="91440" tIns="45720" rIns="91440" bIns="45720" numCol="1"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altLang="en-US" sz="36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DIAGRAM OF A COMPUTER SYSTEM</a:t>
            </a:r>
            <a:endParaRPr lang="fr-FR" altLang="en-US" sz="36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Espace réservé du contenu 2">
            <a:extLst>
              <a:ext uri="{FF2B5EF4-FFF2-40B4-BE49-F238E27FC236}">
                <a16:creationId xmlns:a16="http://schemas.microsoft.com/office/drawing/2014/main" id="{9558D819-0546-4BD4-86B8-6F0D1AB316D7}"/>
              </a:ext>
            </a:extLst>
          </p:cNvPr>
          <p:cNvSpPr txBox="1">
            <a:spLocks/>
          </p:cNvSpPr>
          <p:nvPr/>
        </p:nvSpPr>
        <p:spPr>
          <a:xfrm>
            <a:off x="552894" y="1310052"/>
            <a:ext cx="11419366" cy="10716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Arial" panose="020B0604020202020204" pitchFamily="34" charset="0"/>
              <a:buNone/>
            </a:pPr>
            <a:r>
              <a:rPr lang="en-US" altLang="en-US" dirty="0">
                <a:latin typeface="Times New Roman" panose="02020603050405020304" pitchFamily="18" charset="0"/>
                <a:cs typeface="Times New Roman" panose="02020603050405020304" pitchFamily="18" charset="0"/>
              </a:rPr>
              <a:t>		A </a:t>
            </a:r>
            <a:r>
              <a:rPr lang="en-US" altLang="en-US" b="1" dirty="0">
                <a:latin typeface="Times New Roman" panose="02020603050405020304" pitchFamily="18" charset="0"/>
                <a:cs typeface="Times New Roman" panose="02020603050405020304" pitchFamily="18" charset="0"/>
              </a:rPr>
              <a:t>computer</a:t>
            </a:r>
            <a:r>
              <a:rPr lang="en-US" altLang="en-US" dirty="0">
                <a:latin typeface="Times New Roman" panose="02020603050405020304" pitchFamily="18" charset="0"/>
                <a:cs typeface="Times New Roman" panose="02020603050405020304" pitchFamily="18" charset="0"/>
              </a:rPr>
              <a:t> is a programmable machine that receives input, stores and manipulates data or information, and provides output in a useful format. </a:t>
            </a:r>
          </a:p>
        </p:txBody>
      </p:sp>
      <p:pic>
        <p:nvPicPr>
          <p:cNvPr id="7" name="Picture 2">
            <a:extLst>
              <a:ext uri="{FF2B5EF4-FFF2-40B4-BE49-F238E27FC236}">
                <a16:creationId xmlns:a16="http://schemas.microsoft.com/office/drawing/2014/main" id="{2A04A9D0-F747-4C23-B5BD-D2AE339E3A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0182" y="2669917"/>
            <a:ext cx="5911635" cy="4006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806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C01F8F-723E-4264-A348-E4D65CCFE4E9}"/>
              </a:ext>
            </a:extLst>
          </p:cNvPr>
          <p:cNvSpPr txBox="1">
            <a:spLocks/>
          </p:cNvSpPr>
          <p:nvPr/>
        </p:nvSpPr>
        <p:spPr>
          <a:xfrm>
            <a:off x="2485562" y="346152"/>
            <a:ext cx="6600421" cy="7345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FR" sz="32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Basic component of micro computer</a:t>
            </a:r>
          </a:p>
        </p:txBody>
      </p:sp>
      <p:pic>
        <p:nvPicPr>
          <p:cNvPr id="5" name="Picture 7" descr="250px-Pentiumd">
            <a:hlinkClick r:id="rId2"/>
            <a:extLst>
              <a:ext uri="{FF2B5EF4-FFF2-40B4-BE49-F238E27FC236}">
                <a16:creationId xmlns:a16="http://schemas.microsoft.com/office/drawing/2014/main" id="{6803A89B-6265-471C-B0AA-391639E8FE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3809" y="5075583"/>
            <a:ext cx="2423924" cy="1051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a:extLst>
              <a:ext uri="{FF2B5EF4-FFF2-40B4-BE49-F238E27FC236}">
                <a16:creationId xmlns:a16="http://schemas.microsoft.com/office/drawing/2014/main" id="{C9FA0D12-B767-4874-ABE1-8201808B967D}"/>
              </a:ext>
            </a:extLst>
          </p:cNvPr>
          <p:cNvSpPr txBox="1">
            <a:spLocks noChangeArrowheads="1"/>
          </p:cNvSpPr>
          <p:nvPr/>
        </p:nvSpPr>
        <p:spPr bwMode="auto">
          <a:xfrm rot="10800000" flipV="1">
            <a:off x="3979234" y="6127352"/>
            <a:ext cx="36130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50000"/>
              </a:spcBef>
              <a:buClrTx/>
              <a:buSzTx/>
              <a:buFontTx/>
              <a:buNone/>
            </a:pPr>
            <a:r>
              <a:rPr lang="en-US" altLang="en-US" sz="2000" dirty="0">
                <a:latin typeface="Times New Roman" panose="02020603050405020304" pitchFamily="18" charset="0"/>
                <a:cs typeface="Times New Roman" panose="02020603050405020304" pitchFamily="18" charset="0"/>
              </a:rPr>
              <a:t>Pentium D dual core processors </a:t>
            </a:r>
          </a:p>
        </p:txBody>
      </p:sp>
      <p:sp>
        <p:nvSpPr>
          <p:cNvPr id="7" name="TextBox 6">
            <a:extLst>
              <a:ext uri="{FF2B5EF4-FFF2-40B4-BE49-F238E27FC236}">
                <a16:creationId xmlns:a16="http://schemas.microsoft.com/office/drawing/2014/main" id="{F9FFD70A-AA2A-4D25-9C64-0955FCCB3A05}"/>
              </a:ext>
            </a:extLst>
          </p:cNvPr>
          <p:cNvSpPr txBox="1"/>
          <p:nvPr/>
        </p:nvSpPr>
        <p:spPr>
          <a:xfrm>
            <a:off x="450573" y="1080105"/>
            <a:ext cx="11224592" cy="4016741"/>
          </a:xfrm>
          <a:prstGeom prst="rect">
            <a:avLst/>
          </a:prstGeom>
          <a:noFill/>
        </p:spPr>
        <p:txBody>
          <a:bodyPr wrap="square">
            <a:spAutoFit/>
          </a:bodyPr>
          <a:lstStyle/>
          <a:p>
            <a:pPr marL="342900" lvl="0" indent="-342900" algn="just">
              <a:lnSpc>
                <a:spcPct val="115000"/>
              </a:lnSpc>
              <a:buFont typeface="Wingdings" panose="05000000000000000000" pitchFamily="2"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Central Processing Unit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CPU consists of ALU (Arithmetic and Logic Unit), Register unit and control unit. The CPU retrieves stored instructions and data word from memory; it also deposits processed data in memory.</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15000"/>
              </a:lnSpc>
              <a:buFont typeface="Wingdings" panose="05000000000000000000" pitchFamily="2" charset="2"/>
              <a:buChar char=""/>
              <a:tabLst>
                <a:tab pos="598170" algn="l"/>
              </a:tabLs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ALU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(Arithmetic and Logic</a:t>
            </a:r>
            <a:r>
              <a:rPr lang="en-US" sz="28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Unit): This section performs computing functions on data. These functions are arithmetic operations such as additions subtraction and logical operation such as AND, OR, rotate etc. Result are stored either in registers or in memory or sent to output devices.</a:t>
            </a:r>
            <a:endParaRPr lang="en-IN"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763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B3608B9-CDEE-4936-8451-3919C6E2CB72}"/>
              </a:ext>
            </a:extLst>
          </p:cNvPr>
          <p:cNvSpPr txBox="1">
            <a:spLocks/>
          </p:cNvSpPr>
          <p:nvPr/>
        </p:nvSpPr>
        <p:spPr>
          <a:xfrm>
            <a:off x="265044" y="718425"/>
            <a:ext cx="11039060" cy="50869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23913" lvl="1" indent="-457200" algn="just">
              <a:buFont typeface="Wingdings" panose="05000000000000000000" pitchFamily="2" charset="2"/>
              <a:buChar char="Ø"/>
            </a:pPr>
            <a:r>
              <a:rPr lang="en-MY" altLang="en-US" sz="2800" dirty="0">
                <a:latin typeface="Times New Roman" panose="02020603050405020304" pitchFamily="18" charset="0"/>
                <a:cs typeface="Times New Roman" panose="02020603050405020304" pitchFamily="18" charset="0"/>
              </a:rPr>
              <a:t>Physical devices used to store data or programs (sequences of instructions) on a temporary or permanent basis for use in an electronic digital computer.</a:t>
            </a:r>
          </a:p>
          <a:p>
            <a:pPr marL="823913" lvl="1" indent="-457200" algn="just">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Computer main memory comes in two principal varieties: random-access memory (RAM) and read-only memory (ROM). </a:t>
            </a:r>
          </a:p>
          <a:p>
            <a:pPr marL="823913" lvl="1" indent="-457200" algn="just">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RAM can be read and written to anytime the CPU commands it, but ROM is pre-loaded with data and software that never changes, so the CPU can only read from it. </a:t>
            </a:r>
          </a:p>
          <a:p>
            <a:pPr marL="823913" lvl="1" indent="-457200" algn="just">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ROM is typically used to store the computer's initial start-up instructions. </a:t>
            </a:r>
          </a:p>
          <a:p>
            <a:pPr marL="823913" lvl="1" indent="-457200" algn="just">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In general, the contents of RAM are erased when the power to the computer is turned off, but ROM retains its data indefinitely. </a:t>
            </a:r>
          </a:p>
        </p:txBody>
      </p:sp>
      <p:pic>
        <p:nvPicPr>
          <p:cNvPr id="4" name="Picture 8" descr="300px-Eprom">
            <a:hlinkClick r:id="rId2"/>
            <a:extLst>
              <a:ext uri="{FF2B5EF4-FFF2-40B4-BE49-F238E27FC236}">
                <a16:creationId xmlns:a16="http://schemas.microsoft.com/office/drawing/2014/main" id="{02B04043-EDF3-43F5-A42A-A16493F6D0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3696" y="5805377"/>
            <a:ext cx="2020186" cy="868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2AF75F46-950B-4C2B-98A8-CA9F948604D4}"/>
              </a:ext>
            </a:extLst>
          </p:cNvPr>
          <p:cNvSpPr txBox="1"/>
          <p:nvPr/>
        </p:nvSpPr>
        <p:spPr>
          <a:xfrm>
            <a:off x="5579166" y="133650"/>
            <a:ext cx="1855304" cy="584775"/>
          </a:xfrm>
          <a:prstGeom prst="rect">
            <a:avLst/>
          </a:prstGeom>
          <a:noFill/>
        </p:spPr>
        <p:txBody>
          <a:bodyPr wrap="square">
            <a:spAutoFit/>
          </a:bodyPr>
          <a:lstStyle/>
          <a:p>
            <a:pPr marL="342900" indent="-342900" algn="just">
              <a:buFont typeface="Wingdings" panose="05000000000000000000" pitchFamily="2" charset="2"/>
              <a:buNone/>
            </a:pPr>
            <a:r>
              <a:rPr lang="en-US" altLang="en-US" sz="32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Memory</a:t>
            </a:r>
          </a:p>
        </p:txBody>
      </p:sp>
    </p:spTree>
    <p:extLst>
      <p:ext uri="{BB962C8B-B14F-4D97-AF65-F5344CB8AC3E}">
        <p14:creationId xmlns:p14="http://schemas.microsoft.com/office/powerpoint/2010/main" val="391402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C650A-BF4F-4304-80E3-BBD5197B7A78}"/>
              </a:ext>
            </a:extLst>
          </p:cNvPr>
          <p:cNvSpPr txBox="1">
            <a:spLocks noChangeArrowheads="1"/>
          </p:cNvSpPr>
          <p:nvPr/>
        </p:nvSpPr>
        <p:spPr bwMode="auto">
          <a:xfrm>
            <a:off x="4786278" y="236364"/>
            <a:ext cx="2619444" cy="574675"/>
          </a:xfrm>
          <a:prstGeom prst="rect">
            <a:avLst/>
          </a:prstGeom>
        </p:spPr>
        <p:txBody>
          <a:bodyPr wrap="square" lIns="91440" tIns="45720" rIns="91440" bIns="45720" numCol="1"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altLang="en-US" sz="36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DATA SIZE</a:t>
            </a:r>
            <a:endParaRPr lang="fr-FR" altLang="en-US" sz="36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C13E0AF9-BBAB-4782-A01C-FB3AAAC3930D}"/>
              </a:ext>
            </a:extLst>
          </p:cNvPr>
          <p:cNvGraphicFramePr>
            <a:graphicFrameLocks noGrp="1"/>
          </p:cNvGraphicFramePr>
          <p:nvPr>
            <p:extLst>
              <p:ext uri="{D42A27DB-BD31-4B8C-83A1-F6EECF244321}">
                <p14:modId xmlns:p14="http://schemas.microsoft.com/office/powerpoint/2010/main" val="1410165626"/>
              </p:ext>
            </p:extLst>
          </p:nvPr>
        </p:nvGraphicFramePr>
        <p:xfrm>
          <a:off x="689112" y="1775791"/>
          <a:ext cx="10707756" cy="4711771"/>
        </p:xfrm>
        <a:graphic>
          <a:graphicData uri="http://schemas.openxmlformats.org/drawingml/2006/table">
            <a:tbl>
              <a:tblPr firstRow="1" bandRow="1">
                <a:tableStyleId>{69CF1AB2-1976-4502-BF36-3FF5EA218861}</a:tableStyleId>
              </a:tblPr>
              <a:tblGrid>
                <a:gridCol w="1832859">
                  <a:extLst>
                    <a:ext uri="{9D8B030D-6E8A-4147-A177-3AD203B41FA5}">
                      <a16:colId xmlns:a16="http://schemas.microsoft.com/office/drawing/2014/main" val="20000"/>
                    </a:ext>
                  </a:extLst>
                </a:gridCol>
                <a:gridCol w="2218724">
                  <a:extLst>
                    <a:ext uri="{9D8B030D-6E8A-4147-A177-3AD203B41FA5}">
                      <a16:colId xmlns:a16="http://schemas.microsoft.com/office/drawing/2014/main" val="20001"/>
                    </a:ext>
                  </a:extLst>
                </a:gridCol>
                <a:gridCol w="6656173">
                  <a:extLst>
                    <a:ext uri="{9D8B030D-6E8A-4147-A177-3AD203B41FA5}">
                      <a16:colId xmlns:a16="http://schemas.microsoft.com/office/drawing/2014/main" val="20002"/>
                    </a:ext>
                  </a:extLst>
                </a:gridCol>
              </a:tblGrid>
              <a:tr h="1337846">
                <a:tc>
                  <a:txBody>
                    <a:bodyPr/>
                    <a:lstStyle/>
                    <a:p>
                      <a:pPr algn="ctr"/>
                      <a:r>
                        <a:rPr lang="en-US" sz="2800" b="1" dirty="0">
                          <a:latin typeface="Times New Roman" panose="02020603050405020304" pitchFamily="18" charset="0"/>
                          <a:cs typeface="Times New Roman" panose="02020603050405020304" pitchFamily="18" charset="0"/>
                        </a:rPr>
                        <a:t>Nibble</a:t>
                      </a:r>
                      <a:endParaRPr lang="en-MY" sz="2800" b="1"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a:latin typeface="Times New Roman" panose="02020603050405020304" pitchFamily="18" charset="0"/>
                          <a:cs typeface="Times New Roman" panose="02020603050405020304" pitchFamily="18" charset="0"/>
                        </a:rPr>
                        <a:t>4 bit</a:t>
                      </a:r>
                    </a:p>
                  </a:txBody>
                  <a:tcPr anchor="ctr"/>
                </a:tc>
                <a:tc>
                  <a:txBody>
                    <a:bodyPr/>
                    <a:lstStyle/>
                    <a:p>
                      <a:endParaRPr lang="en-MY"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938590">
                <a:tc>
                  <a:txBody>
                    <a:bodyPr/>
                    <a:lstStyle/>
                    <a:p>
                      <a:pPr algn="ctr"/>
                      <a:r>
                        <a:rPr lang="en-US" sz="2800" b="1" dirty="0">
                          <a:latin typeface="Times New Roman" panose="02020603050405020304" pitchFamily="18" charset="0"/>
                          <a:cs typeface="Times New Roman" panose="02020603050405020304" pitchFamily="18" charset="0"/>
                        </a:rPr>
                        <a:t>Byte</a:t>
                      </a:r>
                      <a:endParaRPr lang="en-MY" sz="2800" b="1" dirty="0">
                        <a:latin typeface="Times New Roman" panose="02020603050405020304" pitchFamily="18" charset="0"/>
                        <a:cs typeface="Times New Roman" panose="02020603050405020304" pitchFamily="18" charset="0"/>
                      </a:endParaRPr>
                    </a:p>
                  </a:txBody>
                  <a:tcPr anchor="ctr"/>
                </a:tc>
                <a:tc>
                  <a:txBody>
                    <a:bodyPr/>
                    <a:lstStyle/>
                    <a:p>
                      <a:pPr algn="ctr"/>
                      <a:r>
                        <a:rPr lang="en-US" sz="2800" b="1" dirty="0">
                          <a:latin typeface="Times New Roman" panose="02020603050405020304" pitchFamily="18" charset="0"/>
                          <a:cs typeface="Times New Roman" panose="02020603050405020304" pitchFamily="18" charset="0"/>
                        </a:rPr>
                        <a:t>8 bit</a:t>
                      </a:r>
                      <a:endParaRPr lang="en-MY" sz="2800" b="1" dirty="0">
                        <a:latin typeface="Times New Roman" panose="02020603050405020304" pitchFamily="18" charset="0"/>
                        <a:cs typeface="Times New Roman" panose="02020603050405020304" pitchFamily="18" charset="0"/>
                      </a:endParaRPr>
                    </a:p>
                  </a:txBody>
                  <a:tcPr anchor="ctr"/>
                </a:tc>
                <a:tc>
                  <a:txBody>
                    <a:bodyPr/>
                    <a:lstStyle/>
                    <a:p>
                      <a:endParaRPr lang="en-MY"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063735">
                <a:tc>
                  <a:txBody>
                    <a:bodyPr/>
                    <a:lstStyle/>
                    <a:p>
                      <a:pPr algn="ctr"/>
                      <a:r>
                        <a:rPr lang="en-US" sz="2800" b="1" dirty="0">
                          <a:latin typeface="Times New Roman" panose="02020603050405020304" pitchFamily="18" charset="0"/>
                          <a:cs typeface="Times New Roman" panose="02020603050405020304" pitchFamily="18" charset="0"/>
                        </a:rPr>
                        <a:t>Word </a:t>
                      </a:r>
                      <a:endParaRPr lang="en-MY" sz="2800" b="1" dirty="0">
                        <a:latin typeface="Times New Roman" panose="02020603050405020304" pitchFamily="18" charset="0"/>
                        <a:cs typeface="Times New Roman" panose="02020603050405020304" pitchFamily="18" charset="0"/>
                      </a:endParaRPr>
                    </a:p>
                  </a:txBody>
                  <a:tcPr anchor="ctr"/>
                </a:tc>
                <a:tc>
                  <a:txBody>
                    <a:bodyPr/>
                    <a:lstStyle/>
                    <a:p>
                      <a:pPr algn="ctr"/>
                      <a:r>
                        <a:rPr lang="en-US" sz="2800" b="1" dirty="0">
                          <a:latin typeface="Times New Roman" panose="02020603050405020304" pitchFamily="18" charset="0"/>
                          <a:cs typeface="Times New Roman" panose="02020603050405020304" pitchFamily="18" charset="0"/>
                        </a:rPr>
                        <a:t>16 bit</a:t>
                      </a:r>
                      <a:endParaRPr lang="en-MY" sz="2800" b="1" dirty="0">
                        <a:latin typeface="Times New Roman" panose="02020603050405020304" pitchFamily="18" charset="0"/>
                        <a:cs typeface="Times New Roman" panose="02020603050405020304" pitchFamily="18" charset="0"/>
                      </a:endParaRPr>
                    </a:p>
                  </a:txBody>
                  <a:tcPr anchor="ctr"/>
                </a:tc>
                <a:tc>
                  <a:txBody>
                    <a:bodyPr/>
                    <a:lstStyle/>
                    <a:p>
                      <a:endParaRPr lang="en-MY" sz="28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337846">
                <a:tc>
                  <a:txBody>
                    <a:bodyPr/>
                    <a:lstStyle/>
                    <a:p>
                      <a:pPr algn="ctr"/>
                      <a:r>
                        <a:rPr lang="en-US" sz="2800" b="1" dirty="0">
                          <a:latin typeface="Times New Roman" panose="02020603050405020304" pitchFamily="18" charset="0"/>
                          <a:cs typeface="Times New Roman" panose="02020603050405020304" pitchFamily="18" charset="0"/>
                        </a:rPr>
                        <a:t>Long word</a:t>
                      </a:r>
                    </a:p>
                    <a:p>
                      <a:pPr algn="ctr"/>
                      <a:endParaRPr lang="en-MY" sz="2800" b="1" dirty="0">
                        <a:latin typeface="Times New Roman" panose="02020603050405020304" pitchFamily="18" charset="0"/>
                        <a:cs typeface="Times New Roman" panose="02020603050405020304" pitchFamily="18" charset="0"/>
                      </a:endParaRPr>
                    </a:p>
                  </a:txBody>
                  <a:tcPr anchor="ctr"/>
                </a:tc>
                <a:tc>
                  <a:txBody>
                    <a:bodyPr/>
                    <a:lstStyle/>
                    <a:p>
                      <a:pPr algn="ctr"/>
                      <a:r>
                        <a:rPr lang="en-US" sz="2800" b="1" dirty="0">
                          <a:latin typeface="Times New Roman" panose="02020603050405020304" pitchFamily="18" charset="0"/>
                          <a:cs typeface="Times New Roman" panose="02020603050405020304" pitchFamily="18" charset="0"/>
                        </a:rPr>
                        <a:t>32 bit</a:t>
                      </a:r>
                      <a:endParaRPr lang="en-MY" sz="2800" b="1" dirty="0">
                        <a:latin typeface="Times New Roman" panose="02020603050405020304" pitchFamily="18" charset="0"/>
                        <a:cs typeface="Times New Roman" panose="02020603050405020304" pitchFamily="18" charset="0"/>
                      </a:endParaRPr>
                    </a:p>
                  </a:txBody>
                  <a:tcPr anchor="ctr"/>
                </a:tc>
                <a:tc>
                  <a:txBody>
                    <a:bodyPr/>
                    <a:lstStyle/>
                    <a:p>
                      <a:endParaRPr lang="en-MY"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pic>
        <p:nvPicPr>
          <p:cNvPr id="4" name="Picture 3">
            <a:extLst>
              <a:ext uri="{FF2B5EF4-FFF2-40B4-BE49-F238E27FC236}">
                <a16:creationId xmlns:a16="http://schemas.microsoft.com/office/drawing/2014/main" id="{8E65C159-384B-4038-ABC7-157D516386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182" y="1945580"/>
            <a:ext cx="6290644" cy="966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6D53CE74-DF7E-487F-A5F9-A7B9FD74CA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9724" y="3131409"/>
            <a:ext cx="6222101" cy="868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9237F39F-84CE-4FDB-989D-2985E7D90F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6121" y="4096161"/>
            <a:ext cx="6290644" cy="966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E9B017FF-3108-42A9-BE7E-FF256199C4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6606" y="5194852"/>
            <a:ext cx="6470994" cy="1179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5CCE1083-46FE-47BC-ACE0-54449B792950}"/>
              </a:ext>
            </a:extLst>
          </p:cNvPr>
          <p:cNvSpPr txBox="1"/>
          <p:nvPr/>
        </p:nvSpPr>
        <p:spPr>
          <a:xfrm>
            <a:off x="3419059" y="979485"/>
            <a:ext cx="5247861" cy="548099"/>
          </a:xfrm>
          <a:prstGeom prst="rect">
            <a:avLst/>
          </a:prstGeom>
          <a:noFill/>
        </p:spPr>
        <p:txBody>
          <a:bodyPr wrap="square">
            <a:spAutoFit/>
          </a:bodyPr>
          <a:lstStyle/>
          <a:p>
            <a:pPr marL="342900" lvl="0" indent="-342900" algn="just">
              <a:lnSpc>
                <a:spcPct val="115000"/>
              </a:lnSpc>
              <a:buFont typeface="Wingdings" panose="05000000000000000000" pitchFamily="2" charset="2"/>
              <a:buChar char=""/>
            </a:pPr>
            <a:r>
              <a:rPr lang="en-US" sz="2800" b="1" dirty="0">
                <a:effectLst/>
                <a:latin typeface="Times New Roman" panose="02020603050405020304" pitchFamily="18" charset="0"/>
                <a:ea typeface="Times New Roman" panose="02020603050405020304" pitchFamily="18" charset="0"/>
              </a:rPr>
              <a:t>Bit</a:t>
            </a:r>
            <a:r>
              <a:rPr lang="en-US" sz="2800" dirty="0">
                <a:effectLst/>
                <a:latin typeface="Times New Roman" panose="02020603050405020304" pitchFamily="18" charset="0"/>
                <a:ea typeface="Times New Roman" panose="02020603050405020304" pitchFamily="18" charset="0"/>
              </a:rPr>
              <a:t>: A bit is a single binary</a:t>
            </a:r>
            <a:r>
              <a:rPr lang="en-US" sz="2800" spc="-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digit.</a:t>
            </a:r>
            <a:endParaRPr lang="en-IN"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94587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DD81F022-7403-4271-BFA3-F7C53935E5FD}"/>
              </a:ext>
            </a:extLst>
          </p:cNvPr>
          <p:cNvSpPr txBox="1">
            <a:spLocks/>
          </p:cNvSpPr>
          <p:nvPr/>
        </p:nvSpPr>
        <p:spPr>
          <a:xfrm>
            <a:off x="366532" y="1401033"/>
            <a:ext cx="11087875" cy="49335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23913" lvl="1" indent="-457200" algn="just">
              <a:buFont typeface="Wingdings" panose="05000000000000000000" pitchFamily="2" charset="2"/>
              <a:buChar char="Ø"/>
            </a:pPr>
            <a:r>
              <a:rPr lang="en-US" altLang="en-US" sz="2800" b="1" dirty="0">
                <a:latin typeface="Times New Roman" panose="02020603050405020304" pitchFamily="18" charset="0"/>
                <a:cs typeface="Times New Roman" panose="02020603050405020304" pitchFamily="18" charset="0"/>
              </a:rPr>
              <a:t>Input/output (I/O)</a:t>
            </a:r>
            <a:r>
              <a:rPr lang="en-US" altLang="en-US" sz="2800" dirty="0">
                <a:latin typeface="Times New Roman" panose="02020603050405020304" pitchFamily="18" charset="0"/>
                <a:cs typeface="Times New Roman" panose="02020603050405020304" pitchFamily="18" charset="0"/>
              </a:rPr>
              <a:t>, refers to the communication between an information processing system (such as a computer), and the outside world possibly a human, or another information processing system. </a:t>
            </a:r>
          </a:p>
          <a:p>
            <a:pPr marL="823913" lvl="1" indent="-457200" algn="just">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Inputs are the signals or data received by the system, and outputs are the signals or data sent from it. </a:t>
            </a:r>
          </a:p>
          <a:p>
            <a:pPr marL="823913" lvl="1" indent="-457200" algn="just">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Devices that provide input or output to the computer are called peripherals </a:t>
            </a:r>
          </a:p>
          <a:p>
            <a:pPr marL="823913" lvl="1" indent="-457200" algn="just">
              <a:buFont typeface="Wingdings" panose="05000000000000000000" pitchFamily="2" charset="2"/>
              <a:buChar char="Ø"/>
            </a:pPr>
            <a:r>
              <a:rPr lang="en-US" altLang="en-US" sz="2800" dirty="0">
                <a:latin typeface="Times New Roman" panose="02020603050405020304" pitchFamily="18" charset="0"/>
                <a:cs typeface="Times New Roman" panose="02020603050405020304" pitchFamily="18" charset="0"/>
              </a:rPr>
              <a:t>On a typical personal computer, peripherals include input devices like the keyboard and mouse, and output devices such as the display and printer. Hard disk drives, floppy disk drives and optical disc drives serve as both input and output devices. Computer networking is another form of I/O. </a:t>
            </a:r>
            <a:endParaRPr lang="en-MY" altLang="en-US" sz="28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799E5FA-24BF-4613-9D0F-E161B1ED65DD}"/>
              </a:ext>
            </a:extLst>
          </p:cNvPr>
          <p:cNvSpPr txBox="1"/>
          <p:nvPr/>
        </p:nvSpPr>
        <p:spPr>
          <a:xfrm>
            <a:off x="3049771" y="411531"/>
            <a:ext cx="6092456" cy="584775"/>
          </a:xfrm>
          <a:prstGeom prst="rect">
            <a:avLst/>
          </a:prstGeom>
          <a:noFill/>
        </p:spPr>
        <p:txBody>
          <a:bodyPr wrap="square">
            <a:spAutoFit/>
          </a:bodyPr>
          <a:lstStyle/>
          <a:p>
            <a:pPr marL="342900" indent="-342900" algn="ctr">
              <a:buFont typeface="Wingdings" panose="05000000000000000000" pitchFamily="2" charset="2"/>
              <a:buNone/>
            </a:pPr>
            <a:r>
              <a:rPr lang="en-US" altLang="en-US" sz="32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I/O Unit</a:t>
            </a:r>
          </a:p>
        </p:txBody>
      </p:sp>
    </p:spTree>
    <p:extLst>
      <p:ext uri="{BB962C8B-B14F-4D97-AF65-F5344CB8AC3E}">
        <p14:creationId xmlns:p14="http://schemas.microsoft.com/office/powerpoint/2010/main" val="131166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8755-7938-4F5D-A6C5-5D6E165666FB}"/>
              </a:ext>
            </a:extLst>
          </p:cNvPr>
          <p:cNvSpPr txBox="1">
            <a:spLocks/>
          </p:cNvSpPr>
          <p:nvPr/>
        </p:nvSpPr>
        <p:spPr>
          <a:xfrm>
            <a:off x="3166730" y="317169"/>
            <a:ext cx="5858540" cy="61849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sz="36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Evolution of Microprocessor</a:t>
            </a:r>
            <a:endParaRPr lang="en-MY" sz="36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A65F78C0-1A2F-42D2-B627-CAE3E4478E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1276" t="29575" r="3761" b="10017"/>
          <a:stretch>
            <a:fillRect/>
          </a:stretch>
        </p:blipFill>
        <p:spPr>
          <a:xfrm>
            <a:off x="1254642" y="935666"/>
            <a:ext cx="9611832" cy="5773478"/>
          </a:xfrm>
          <a:prstGeom prst="rect">
            <a:avLst/>
          </a:prstGeom>
        </p:spPr>
      </p:pic>
    </p:spTree>
    <p:extLst>
      <p:ext uri="{BB962C8B-B14F-4D97-AF65-F5344CB8AC3E}">
        <p14:creationId xmlns:p14="http://schemas.microsoft.com/office/powerpoint/2010/main" val="252457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870</Words>
  <Application>Microsoft Office PowerPoint</Application>
  <PresentationFormat>Widescreen</PresentationFormat>
  <Paragraphs>61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srikanthboda1980@outlook.com</dc:creator>
  <cp:lastModifiedBy>srikanthboda1980@outlook.com</cp:lastModifiedBy>
  <cp:revision>16</cp:revision>
  <dcterms:created xsi:type="dcterms:W3CDTF">2020-08-07T18:55:15Z</dcterms:created>
  <dcterms:modified xsi:type="dcterms:W3CDTF">2020-08-09T18:10:13Z</dcterms:modified>
</cp:coreProperties>
</file>